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0160000" cy="7620000"/>
  <p:notesSz cx="6858000" cy="9144000"/>
  <p:embeddedFontLst>
    <p:embeddedFont>
      <p:font typeface="Calibri" pitchFamily="34" charset="0"/>
      <p:regular r:id="rId6"/>
      <p:bold r:id="rId7"/>
      <p:italic r:id="rId8"/>
      <p:boldItalic r:id="rId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D18FE9-8F25-456F-B609-E728B5C0A108}" type="datetimeFigureOut">
              <a:rPr lang="en-US" smtClean="0"/>
              <a:t>10/7/2013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1185C3-4D06-4A84-851C-78228AD4988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320230" y="817731"/>
            <a:ext cx="4630849" cy="866829"/>
            <a:chOff x="2320230" y="817731"/>
            <a:chExt cx="4630849" cy="866829"/>
          </a:xfrm>
        </p:grpSpPr>
        <p:sp>
          <p:nvSpPr>
            <p:cNvPr id="2" name="Freeform 1"/>
            <p:cNvSpPr/>
            <p:nvPr/>
          </p:nvSpPr>
          <p:spPr>
            <a:xfrm>
              <a:off x="2320230" y="817731"/>
              <a:ext cx="375066" cy="682940"/>
            </a:xfrm>
            <a:custGeom>
              <a:avLst/>
              <a:gdLst/>
              <a:ahLst/>
              <a:cxnLst/>
              <a:rect l="0" t="0" r="0" b="0"/>
              <a:pathLst>
                <a:path w="375066" h="682940">
                  <a:moveTo>
                    <a:pt x="80267" y="14020"/>
                  </a:moveTo>
                  <a:lnTo>
                    <a:pt x="65613" y="72637"/>
                  </a:lnTo>
                  <a:lnTo>
                    <a:pt x="50899" y="125641"/>
                  </a:lnTo>
                  <a:lnTo>
                    <a:pt x="19973" y="181924"/>
                  </a:lnTo>
                  <a:lnTo>
                    <a:pt x="14335" y="185617"/>
                  </a:lnTo>
                  <a:lnTo>
                    <a:pt x="9406" y="184570"/>
                  </a:lnTo>
                  <a:lnTo>
                    <a:pt x="4950" y="180363"/>
                  </a:lnTo>
                  <a:lnTo>
                    <a:pt x="0" y="160090"/>
                  </a:lnTo>
                  <a:lnTo>
                    <a:pt x="332" y="122031"/>
                  </a:lnTo>
                  <a:lnTo>
                    <a:pt x="6136" y="100629"/>
                  </a:lnTo>
                  <a:lnTo>
                    <a:pt x="35511" y="54830"/>
                  </a:lnTo>
                  <a:lnTo>
                    <a:pt x="52187" y="40736"/>
                  </a:lnTo>
                  <a:lnTo>
                    <a:pt x="112160" y="6183"/>
                  </a:lnTo>
                  <a:lnTo>
                    <a:pt x="122586" y="1777"/>
                  </a:lnTo>
                  <a:lnTo>
                    <a:pt x="146649" y="0"/>
                  </a:lnTo>
                  <a:lnTo>
                    <a:pt x="170601" y="4279"/>
                  </a:lnTo>
                  <a:lnTo>
                    <a:pt x="189046" y="13980"/>
                  </a:lnTo>
                  <a:lnTo>
                    <a:pt x="239965" y="73172"/>
                  </a:lnTo>
                  <a:lnTo>
                    <a:pt x="271083" y="135322"/>
                  </a:lnTo>
                  <a:lnTo>
                    <a:pt x="289708" y="197685"/>
                  </a:lnTo>
                  <a:lnTo>
                    <a:pt x="297911" y="242744"/>
                  </a:lnTo>
                  <a:lnTo>
                    <a:pt x="300342" y="303668"/>
                  </a:lnTo>
                  <a:lnTo>
                    <a:pt x="297943" y="361104"/>
                  </a:lnTo>
                  <a:lnTo>
                    <a:pt x="292942" y="409708"/>
                  </a:lnTo>
                  <a:lnTo>
                    <a:pt x="285664" y="472246"/>
                  </a:lnTo>
                  <a:lnTo>
                    <a:pt x="266441" y="529254"/>
                  </a:lnTo>
                  <a:lnTo>
                    <a:pt x="240311" y="583641"/>
                  </a:lnTo>
                  <a:lnTo>
                    <a:pt x="213475" y="621354"/>
                  </a:lnTo>
                  <a:lnTo>
                    <a:pt x="155102" y="671289"/>
                  </a:lnTo>
                  <a:lnTo>
                    <a:pt x="130295" y="680486"/>
                  </a:lnTo>
                  <a:lnTo>
                    <a:pt x="117128" y="682939"/>
                  </a:lnTo>
                  <a:lnTo>
                    <a:pt x="104841" y="681064"/>
                  </a:lnTo>
                  <a:lnTo>
                    <a:pt x="81830" y="669623"/>
                  </a:lnTo>
                  <a:lnTo>
                    <a:pt x="54734" y="643450"/>
                  </a:lnTo>
                  <a:lnTo>
                    <a:pt x="37477" y="613469"/>
                  </a:lnTo>
                  <a:lnTo>
                    <a:pt x="35123" y="589667"/>
                  </a:lnTo>
                  <a:lnTo>
                    <a:pt x="39146" y="565831"/>
                  </a:lnTo>
                  <a:lnTo>
                    <a:pt x="55735" y="538088"/>
                  </a:lnTo>
                  <a:lnTo>
                    <a:pt x="82357" y="510501"/>
                  </a:lnTo>
                  <a:lnTo>
                    <a:pt x="102253" y="498670"/>
                  </a:lnTo>
                  <a:lnTo>
                    <a:pt x="138774" y="491022"/>
                  </a:lnTo>
                  <a:lnTo>
                    <a:pt x="193036" y="496844"/>
                  </a:lnTo>
                  <a:lnTo>
                    <a:pt x="245695" y="512378"/>
                  </a:lnTo>
                  <a:lnTo>
                    <a:pt x="284650" y="537630"/>
                  </a:lnTo>
                  <a:lnTo>
                    <a:pt x="343375" y="593114"/>
                  </a:lnTo>
                  <a:lnTo>
                    <a:pt x="375065" y="6246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842694" y="1389761"/>
              <a:ext cx="10529" cy="10530"/>
            </a:xfrm>
            <a:custGeom>
              <a:avLst/>
              <a:gdLst/>
              <a:ahLst/>
              <a:cxnLst/>
              <a:rect l="0" t="0" r="0" b="0"/>
              <a:pathLst>
                <a:path w="10529" h="10530">
                  <a:moveTo>
                    <a:pt x="0" y="0"/>
                  </a:moveTo>
                  <a:lnTo>
                    <a:pt x="10528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16476" y="873865"/>
              <a:ext cx="42115" cy="547483"/>
            </a:xfrm>
            <a:custGeom>
              <a:avLst/>
              <a:gdLst/>
              <a:ahLst/>
              <a:cxnLst/>
              <a:rect l="0" t="0" r="0" b="0"/>
              <a:pathLst>
                <a:path w="42115" h="547483">
                  <a:moveTo>
                    <a:pt x="42114" y="0"/>
                  </a:moveTo>
                  <a:lnTo>
                    <a:pt x="30661" y="48930"/>
                  </a:lnTo>
                  <a:lnTo>
                    <a:pt x="23903" y="99896"/>
                  </a:lnTo>
                  <a:lnTo>
                    <a:pt x="18781" y="153211"/>
                  </a:lnTo>
                  <a:lnTo>
                    <a:pt x="12159" y="213148"/>
                  </a:lnTo>
                  <a:lnTo>
                    <a:pt x="2410" y="275813"/>
                  </a:lnTo>
                  <a:lnTo>
                    <a:pt x="714" y="322708"/>
                  </a:lnTo>
                  <a:lnTo>
                    <a:pt x="212" y="381056"/>
                  </a:lnTo>
                  <a:lnTo>
                    <a:pt x="63" y="439679"/>
                  </a:lnTo>
                  <a:lnTo>
                    <a:pt x="19" y="490974"/>
                  </a:lnTo>
                  <a:lnTo>
                    <a:pt x="0" y="5474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8391" y="958093"/>
              <a:ext cx="245972" cy="298135"/>
            </a:xfrm>
            <a:custGeom>
              <a:avLst/>
              <a:gdLst/>
              <a:ahLst/>
              <a:cxnLst/>
              <a:rect l="0" t="0" r="0" b="0"/>
              <a:pathLst>
                <a:path w="245972" h="298135">
                  <a:moveTo>
                    <a:pt x="245971" y="210570"/>
                  </a:moveTo>
                  <a:lnTo>
                    <a:pt x="184861" y="246486"/>
                  </a:lnTo>
                  <a:lnTo>
                    <a:pt x="124840" y="275279"/>
                  </a:lnTo>
                  <a:lnTo>
                    <a:pt x="64554" y="294538"/>
                  </a:lnTo>
                  <a:lnTo>
                    <a:pt x="51327" y="298134"/>
                  </a:lnTo>
                  <a:lnTo>
                    <a:pt x="27271" y="295891"/>
                  </a:lnTo>
                  <a:lnTo>
                    <a:pt x="15943" y="292017"/>
                  </a:lnTo>
                  <a:lnTo>
                    <a:pt x="8391" y="284755"/>
                  </a:lnTo>
                  <a:lnTo>
                    <a:pt x="0" y="264208"/>
                  </a:lnTo>
                  <a:lnTo>
                    <a:pt x="1849" y="212889"/>
                  </a:lnTo>
                  <a:lnTo>
                    <a:pt x="3427" y="154573"/>
                  </a:lnTo>
                  <a:lnTo>
                    <a:pt x="3739" y="92664"/>
                  </a:lnTo>
                  <a:lnTo>
                    <a:pt x="11036" y="37714"/>
                  </a:lnTo>
                  <a:lnTo>
                    <a:pt x="143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58673" y="1126549"/>
              <a:ext cx="115815" cy="21058"/>
            </a:xfrm>
            <a:custGeom>
              <a:avLst/>
              <a:gdLst/>
              <a:ahLst/>
              <a:cxnLst/>
              <a:rect l="0" t="0" r="0" b="0"/>
              <a:pathLst>
                <a:path w="115815" h="21058">
                  <a:moveTo>
                    <a:pt x="115814" y="0"/>
                  </a:moveTo>
                  <a:lnTo>
                    <a:pt x="57197" y="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234536" y="842279"/>
              <a:ext cx="324304" cy="571319"/>
            </a:xfrm>
            <a:custGeom>
              <a:avLst/>
              <a:gdLst/>
              <a:ahLst/>
              <a:cxnLst/>
              <a:rect l="0" t="0" r="0" b="0"/>
              <a:pathLst>
                <a:path w="324304" h="571319">
                  <a:moveTo>
                    <a:pt x="92676" y="0"/>
                  </a:moveTo>
                  <a:lnTo>
                    <a:pt x="78104" y="48931"/>
                  </a:lnTo>
                  <a:lnTo>
                    <a:pt x="63012" y="103016"/>
                  </a:lnTo>
                  <a:lnTo>
                    <a:pt x="54925" y="147560"/>
                  </a:lnTo>
                  <a:lnTo>
                    <a:pt x="47432" y="194654"/>
                  </a:lnTo>
                  <a:lnTo>
                    <a:pt x="36637" y="250438"/>
                  </a:lnTo>
                  <a:lnTo>
                    <a:pt x="26029" y="313370"/>
                  </a:lnTo>
                  <a:lnTo>
                    <a:pt x="15477" y="367111"/>
                  </a:lnTo>
                  <a:lnTo>
                    <a:pt x="4942" y="423849"/>
                  </a:lnTo>
                  <a:lnTo>
                    <a:pt x="0" y="473935"/>
                  </a:lnTo>
                  <a:lnTo>
                    <a:pt x="670" y="530441"/>
                  </a:lnTo>
                  <a:lnTo>
                    <a:pt x="9281" y="550047"/>
                  </a:lnTo>
                  <a:lnTo>
                    <a:pt x="24026" y="563440"/>
                  </a:lnTo>
                  <a:lnTo>
                    <a:pt x="32871" y="568649"/>
                  </a:lnTo>
                  <a:lnTo>
                    <a:pt x="52058" y="571318"/>
                  </a:lnTo>
                  <a:lnTo>
                    <a:pt x="104150" y="569088"/>
                  </a:lnTo>
                  <a:lnTo>
                    <a:pt x="161190" y="560242"/>
                  </a:lnTo>
                  <a:lnTo>
                    <a:pt x="223924" y="543804"/>
                  </a:lnTo>
                  <a:lnTo>
                    <a:pt x="283852" y="537137"/>
                  </a:lnTo>
                  <a:lnTo>
                    <a:pt x="324303" y="5264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327212" y="1073906"/>
              <a:ext cx="168457" cy="42115"/>
            </a:xfrm>
            <a:custGeom>
              <a:avLst/>
              <a:gdLst/>
              <a:ahLst/>
              <a:cxnLst/>
              <a:rect l="0" t="0" r="0" b="0"/>
              <a:pathLst>
                <a:path w="168457" h="42115">
                  <a:moveTo>
                    <a:pt x="168456" y="0"/>
                  </a:moveTo>
                  <a:lnTo>
                    <a:pt x="142070" y="15641"/>
                  </a:lnTo>
                  <a:lnTo>
                    <a:pt x="85144" y="34844"/>
                  </a:lnTo>
                  <a:lnTo>
                    <a:pt x="26492" y="4115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390383" y="831751"/>
              <a:ext cx="252685" cy="31586"/>
            </a:xfrm>
            <a:custGeom>
              <a:avLst/>
              <a:gdLst/>
              <a:ahLst/>
              <a:cxnLst/>
              <a:rect l="0" t="0" r="0" b="0"/>
              <a:pathLst>
                <a:path w="252685" h="31586">
                  <a:moveTo>
                    <a:pt x="252684" y="0"/>
                  </a:moveTo>
                  <a:lnTo>
                    <a:pt x="194067" y="0"/>
                  </a:lnTo>
                  <a:lnTo>
                    <a:pt x="138723" y="8405"/>
                  </a:lnTo>
                  <a:lnTo>
                    <a:pt x="89716" y="17958"/>
                  </a:lnTo>
                  <a:lnTo>
                    <a:pt x="30113" y="28547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31787" y="1140004"/>
              <a:ext cx="226233" cy="205307"/>
            </a:xfrm>
            <a:custGeom>
              <a:avLst/>
              <a:gdLst/>
              <a:ahLst/>
              <a:cxnLst/>
              <a:rect l="0" t="0" r="0" b="0"/>
              <a:pathLst>
                <a:path w="226233" h="205307">
                  <a:moveTo>
                    <a:pt x="216607" y="18130"/>
                  </a:moveTo>
                  <a:lnTo>
                    <a:pt x="199839" y="6952"/>
                  </a:lnTo>
                  <a:lnTo>
                    <a:pt x="167055" y="0"/>
                  </a:lnTo>
                  <a:lnTo>
                    <a:pt x="105650" y="7227"/>
                  </a:lnTo>
                  <a:lnTo>
                    <a:pt x="43434" y="26852"/>
                  </a:lnTo>
                  <a:lnTo>
                    <a:pt x="20318" y="36044"/>
                  </a:lnTo>
                  <a:lnTo>
                    <a:pt x="2246" y="47929"/>
                  </a:lnTo>
                  <a:lnTo>
                    <a:pt x="0" y="55544"/>
                  </a:lnTo>
                  <a:lnTo>
                    <a:pt x="2012" y="64129"/>
                  </a:lnTo>
                  <a:lnTo>
                    <a:pt x="6863" y="73363"/>
                  </a:lnTo>
                  <a:lnTo>
                    <a:pt x="13606" y="78349"/>
                  </a:lnTo>
                  <a:lnTo>
                    <a:pt x="21612" y="80503"/>
                  </a:lnTo>
                  <a:lnTo>
                    <a:pt x="59676" y="86733"/>
                  </a:lnTo>
                  <a:lnTo>
                    <a:pt x="114572" y="99492"/>
                  </a:lnTo>
                  <a:lnTo>
                    <a:pt x="162527" y="107381"/>
                  </a:lnTo>
                  <a:lnTo>
                    <a:pt x="217944" y="136123"/>
                  </a:lnTo>
                  <a:lnTo>
                    <a:pt x="223347" y="142415"/>
                  </a:lnTo>
                  <a:lnTo>
                    <a:pt x="225780" y="150120"/>
                  </a:lnTo>
                  <a:lnTo>
                    <a:pt x="226232" y="158766"/>
                  </a:lnTo>
                  <a:lnTo>
                    <a:pt x="220494" y="177731"/>
                  </a:lnTo>
                  <a:lnTo>
                    <a:pt x="215689" y="187702"/>
                  </a:lnTo>
                  <a:lnTo>
                    <a:pt x="207806" y="194349"/>
                  </a:lnTo>
                  <a:lnTo>
                    <a:pt x="186569" y="201735"/>
                  </a:lnTo>
                  <a:lnTo>
                    <a:pt x="135977" y="205306"/>
                  </a:lnTo>
                  <a:lnTo>
                    <a:pt x="90265" y="19711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27390" y="852808"/>
              <a:ext cx="21046" cy="484312"/>
            </a:xfrm>
            <a:custGeom>
              <a:avLst/>
              <a:gdLst/>
              <a:ahLst/>
              <a:cxnLst/>
              <a:rect l="0" t="0" r="0" b="0"/>
              <a:pathLst>
                <a:path w="21046" h="484312">
                  <a:moveTo>
                    <a:pt x="21045" y="0"/>
                  </a:moveTo>
                  <a:lnTo>
                    <a:pt x="13809" y="27556"/>
                  </a:lnTo>
                  <a:lnTo>
                    <a:pt x="8047" y="83779"/>
                  </a:lnTo>
                  <a:lnTo>
                    <a:pt x="1580" y="140291"/>
                  </a:lnTo>
                  <a:lnTo>
                    <a:pt x="302" y="196514"/>
                  </a:lnTo>
                  <a:lnTo>
                    <a:pt x="50" y="252680"/>
                  </a:lnTo>
                  <a:lnTo>
                    <a:pt x="0" y="308835"/>
                  </a:lnTo>
                  <a:lnTo>
                    <a:pt x="7226" y="367327"/>
                  </a:lnTo>
                  <a:lnTo>
                    <a:pt x="9542" y="421573"/>
                  </a:lnTo>
                  <a:lnTo>
                    <a:pt x="10516" y="4843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32621" y="1031792"/>
              <a:ext cx="242157" cy="10530"/>
            </a:xfrm>
            <a:custGeom>
              <a:avLst/>
              <a:gdLst/>
              <a:ahLst/>
              <a:cxnLst/>
              <a:rect l="0" t="0" r="0" b="0"/>
              <a:pathLst>
                <a:path w="242157" h="10530">
                  <a:moveTo>
                    <a:pt x="242156" y="0"/>
                  </a:moveTo>
                  <a:lnTo>
                    <a:pt x="184891" y="0"/>
                  </a:lnTo>
                  <a:lnTo>
                    <a:pt x="129589" y="5590"/>
                  </a:lnTo>
                  <a:lnTo>
                    <a:pt x="69229" y="9553"/>
                  </a:lnTo>
                  <a:lnTo>
                    <a:pt x="20391" y="10336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327419" y="1168663"/>
              <a:ext cx="10530" cy="168457"/>
            </a:xfrm>
            <a:custGeom>
              <a:avLst/>
              <a:gdLst/>
              <a:ahLst/>
              <a:cxnLst/>
              <a:rect l="0" t="0" r="0" b="0"/>
              <a:pathLst>
                <a:path w="10530" h="168457">
                  <a:moveTo>
                    <a:pt x="10529" y="0"/>
                  </a:moveTo>
                  <a:lnTo>
                    <a:pt x="7409" y="48931"/>
                  </a:lnTo>
                  <a:lnTo>
                    <a:pt x="1464" y="108061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348477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474818" y="1132859"/>
              <a:ext cx="257256" cy="235846"/>
            </a:xfrm>
            <a:custGeom>
              <a:avLst/>
              <a:gdLst/>
              <a:ahLst/>
              <a:cxnLst/>
              <a:rect l="0" t="0" r="0" b="0"/>
              <a:pathLst>
                <a:path w="257256" h="235846">
                  <a:moveTo>
                    <a:pt x="0" y="141089"/>
                  </a:moveTo>
                  <a:lnTo>
                    <a:pt x="9065" y="199706"/>
                  </a:lnTo>
                  <a:lnTo>
                    <a:pt x="8383" y="204733"/>
                  </a:lnTo>
                  <a:lnTo>
                    <a:pt x="6758" y="204575"/>
                  </a:lnTo>
                  <a:lnTo>
                    <a:pt x="4506" y="200961"/>
                  </a:lnTo>
                  <a:lnTo>
                    <a:pt x="593" y="148872"/>
                  </a:lnTo>
                  <a:lnTo>
                    <a:pt x="117" y="89334"/>
                  </a:lnTo>
                  <a:lnTo>
                    <a:pt x="5624" y="49715"/>
                  </a:lnTo>
                  <a:lnTo>
                    <a:pt x="11938" y="42738"/>
                  </a:lnTo>
                  <a:lnTo>
                    <a:pt x="20827" y="39257"/>
                  </a:lnTo>
                  <a:lnTo>
                    <a:pt x="31432" y="38106"/>
                  </a:lnTo>
                  <a:lnTo>
                    <a:pt x="40842" y="42018"/>
                  </a:lnTo>
                  <a:lnTo>
                    <a:pt x="57536" y="58843"/>
                  </a:lnTo>
                  <a:lnTo>
                    <a:pt x="83024" y="109764"/>
                  </a:lnTo>
                  <a:lnTo>
                    <a:pt x="86935" y="120206"/>
                  </a:lnTo>
                  <a:lnTo>
                    <a:pt x="89542" y="122487"/>
                  </a:lnTo>
                  <a:lnTo>
                    <a:pt x="91280" y="119329"/>
                  </a:lnTo>
                  <a:lnTo>
                    <a:pt x="97571" y="58070"/>
                  </a:lnTo>
                  <a:lnTo>
                    <a:pt x="109239" y="25634"/>
                  </a:lnTo>
                  <a:lnTo>
                    <a:pt x="114940" y="14986"/>
                  </a:lnTo>
                  <a:lnTo>
                    <a:pt x="123420" y="7887"/>
                  </a:lnTo>
                  <a:lnTo>
                    <a:pt x="145320" y="0"/>
                  </a:lnTo>
                  <a:lnTo>
                    <a:pt x="167532" y="2733"/>
                  </a:lnTo>
                  <a:lnTo>
                    <a:pt x="178368" y="6738"/>
                  </a:lnTo>
                  <a:lnTo>
                    <a:pt x="193529" y="20546"/>
                  </a:lnTo>
                  <a:lnTo>
                    <a:pt x="228860" y="81546"/>
                  </a:lnTo>
                  <a:lnTo>
                    <a:pt x="245118" y="134787"/>
                  </a:lnTo>
                  <a:lnTo>
                    <a:pt x="257255" y="181958"/>
                  </a:lnTo>
                  <a:lnTo>
                    <a:pt x="252684" y="2358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807067" y="1144493"/>
              <a:ext cx="236291" cy="266326"/>
            </a:xfrm>
            <a:custGeom>
              <a:avLst/>
              <a:gdLst/>
              <a:ahLst/>
              <a:cxnLst/>
              <a:rect l="0" t="0" r="0" b="0"/>
              <a:pathLst>
                <a:path w="236291" h="266326">
                  <a:moveTo>
                    <a:pt x="173119" y="118926"/>
                  </a:moveTo>
                  <a:lnTo>
                    <a:pt x="178708" y="102159"/>
                  </a:lnTo>
                  <a:lnTo>
                    <a:pt x="178333" y="84568"/>
                  </a:lnTo>
                  <a:lnTo>
                    <a:pt x="168560" y="44679"/>
                  </a:lnTo>
                  <a:lnTo>
                    <a:pt x="153181" y="19068"/>
                  </a:lnTo>
                  <a:lnTo>
                    <a:pt x="137352" y="7085"/>
                  </a:lnTo>
                  <a:lnTo>
                    <a:pt x="128218" y="2251"/>
                  </a:lnTo>
                  <a:lnTo>
                    <a:pt x="105590" y="0"/>
                  </a:lnTo>
                  <a:lnTo>
                    <a:pt x="82275" y="4069"/>
                  </a:lnTo>
                  <a:lnTo>
                    <a:pt x="64114" y="13676"/>
                  </a:lnTo>
                  <a:lnTo>
                    <a:pt x="51363" y="28865"/>
                  </a:lnTo>
                  <a:lnTo>
                    <a:pt x="26123" y="90872"/>
                  </a:lnTo>
                  <a:lnTo>
                    <a:pt x="8226" y="149590"/>
                  </a:lnTo>
                  <a:lnTo>
                    <a:pt x="0" y="182994"/>
                  </a:lnTo>
                  <a:lnTo>
                    <a:pt x="1810" y="208622"/>
                  </a:lnTo>
                  <a:lnTo>
                    <a:pt x="9634" y="229371"/>
                  </a:lnTo>
                  <a:lnTo>
                    <a:pt x="14997" y="238180"/>
                  </a:lnTo>
                  <a:lnTo>
                    <a:pt x="23250" y="242882"/>
                  </a:lnTo>
                  <a:lnTo>
                    <a:pt x="44900" y="244988"/>
                  </a:lnTo>
                  <a:lnTo>
                    <a:pt x="67000" y="238904"/>
                  </a:lnTo>
                  <a:lnTo>
                    <a:pt x="96053" y="222326"/>
                  </a:lnTo>
                  <a:lnTo>
                    <a:pt x="110792" y="208165"/>
                  </a:lnTo>
                  <a:lnTo>
                    <a:pt x="125666" y="179293"/>
                  </a:lnTo>
                  <a:lnTo>
                    <a:pt x="144802" y="120174"/>
                  </a:lnTo>
                  <a:lnTo>
                    <a:pt x="155500" y="87711"/>
                  </a:lnTo>
                  <a:lnTo>
                    <a:pt x="157863" y="85248"/>
                  </a:lnTo>
                  <a:lnTo>
                    <a:pt x="159439" y="88285"/>
                  </a:lnTo>
                  <a:lnTo>
                    <a:pt x="163346" y="139371"/>
                  </a:lnTo>
                  <a:lnTo>
                    <a:pt x="177190" y="201456"/>
                  </a:lnTo>
                  <a:lnTo>
                    <a:pt x="192913" y="234237"/>
                  </a:lnTo>
                  <a:lnTo>
                    <a:pt x="208822" y="249334"/>
                  </a:lnTo>
                  <a:lnTo>
                    <a:pt x="236290" y="26632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138152" y="831751"/>
              <a:ext cx="21020" cy="494840"/>
            </a:xfrm>
            <a:custGeom>
              <a:avLst/>
              <a:gdLst/>
              <a:ahLst/>
              <a:cxnLst/>
              <a:rect l="0" t="0" r="0" b="0"/>
              <a:pathLst>
                <a:path w="21020" h="494840">
                  <a:moveTo>
                    <a:pt x="10490" y="0"/>
                  </a:moveTo>
                  <a:lnTo>
                    <a:pt x="4901" y="62092"/>
                  </a:lnTo>
                  <a:lnTo>
                    <a:pt x="938" y="113477"/>
                  </a:lnTo>
                  <a:lnTo>
                    <a:pt x="155" y="168688"/>
                  </a:lnTo>
                  <a:lnTo>
                    <a:pt x="0" y="224654"/>
                  </a:lnTo>
                  <a:lnTo>
                    <a:pt x="1139" y="288004"/>
                  </a:lnTo>
                  <a:lnTo>
                    <a:pt x="8297" y="349911"/>
                  </a:lnTo>
                  <a:lnTo>
                    <a:pt x="10057" y="412529"/>
                  </a:lnTo>
                  <a:lnTo>
                    <a:pt x="17640" y="472515"/>
                  </a:lnTo>
                  <a:lnTo>
                    <a:pt x="21019" y="4948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59129" y="1042321"/>
              <a:ext cx="305327" cy="31586"/>
            </a:xfrm>
            <a:custGeom>
              <a:avLst/>
              <a:gdLst/>
              <a:ahLst/>
              <a:cxnLst/>
              <a:rect l="0" t="0" r="0" b="0"/>
              <a:pathLst>
                <a:path w="305327" h="31586">
                  <a:moveTo>
                    <a:pt x="305326" y="0"/>
                  </a:moveTo>
                  <a:lnTo>
                    <a:pt x="256063" y="0"/>
                  </a:lnTo>
                  <a:lnTo>
                    <a:pt x="207152" y="1170"/>
                  </a:lnTo>
                  <a:lnTo>
                    <a:pt x="160164" y="8405"/>
                  </a:lnTo>
                  <a:lnTo>
                    <a:pt x="103998" y="16788"/>
                  </a:lnTo>
                  <a:lnTo>
                    <a:pt x="52131" y="20962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338155" y="1189720"/>
              <a:ext cx="10530" cy="178985"/>
            </a:xfrm>
            <a:custGeom>
              <a:avLst/>
              <a:gdLst/>
              <a:ahLst/>
              <a:cxnLst/>
              <a:rect l="0" t="0" r="0" b="0"/>
              <a:pathLst>
                <a:path w="10530" h="178985">
                  <a:moveTo>
                    <a:pt x="0" y="0"/>
                  </a:moveTo>
                  <a:lnTo>
                    <a:pt x="0" y="54144"/>
                  </a:lnTo>
                  <a:lnTo>
                    <a:pt x="5589" y="109091"/>
                  </a:lnTo>
                  <a:lnTo>
                    <a:pt x="9878" y="166545"/>
                  </a:lnTo>
                  <a:lnTo>
                    <a:pt x="10529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338155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460127" y="1156705"/>
              <a:ext cx="177169" cy="222529"/>
            </a:xfrm>
            <a:custGeom>
              <a:avLst/>
              <a:gdLst/>
              <a:ahLst/>
              <a:cxnLst/>
              <a:rect l="0" t="0" r="0" b="0"/>
              <a:pathLst>
                <a:path w="177169" h="222529">
                  <a:moveTo>
                    <a:pt x="25427" y="106714"/>
                  </a:moveTo>
                  <a:lnTo>
                    <a:pt x="25427" y="165331"/>
                  </a:lnTo>
                  <a:lnTo>
                    <a:pt x="24257" y="170359"/>
                  </a:lnTo>
                  <a:lnTo>
                    <a:pt x="22307" y="170201"/>
                  </a:lnTo>
                  <a:lnTo>
                    <a:pt x="13975" y="153211"/>
                  </a:lnTo>
                  <a:lnTo>
                    <a:pt x="679" y="116029"/>
                  </a:lnTo>
                  <a:lnTo>
                    <a:pt x="0" y="95646"/>
                  </a:lnTo>
                  <a:lnTo>
                    <a:pt x="9096" y="48376"/>
                  </a:lnTo>
                  <a:lnTo>
                    <a:pt x="24358" y="18979"/>
                  </a:lnTo>
                  <a:lnTo>
                    <a:pt x="43279" y="6110"/>
                  </a:lnTo>
                  <a:lnTo>
                    <a:pt x="54876" y="1040"/>
                  </a:lnTo>
                  <a:lnTo>
                    <a:pt x="66117" y="0"/>
                  </a:lnTo>
                  <a:lnTo>
                    <a:pt x="87965" y="5083"/>
                  </a:lnTo>
                  <a:lnTo>
                    <a:pt x="114407" y="21099"/>
                  </a:lnTo>
                  <a:lnTo>
                    <a:pt x="126585" y="40197"/>
                  </a:lnTo>
                  <a:lnTo>
                    <a:pt x="149524" y="90585"/>
                  </a:lnTo>
                  <a:lnTo>
                    <a:pt x="168180" y="144429"/>
                  </a:lnTo>
                  <a:lnTo>
                    <a:pt x="177168" y="179110"/>
                  </a:lnTo>
                  <a:lnTo>
                    <a:pt x="172826" y="222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654010" y="1176979"/>
              <a:ext cx="297069" cy="507581"/>
            </a:xfrm>
            <a:custGeom>
              <a:avLst/>
              <a:gdLst/>
              <a:ahLst/>
              <a:cxnLst/>
              <a:rect l="0" t="0" r="0" b="0"/>
              <a:pathLst>
                <a:path w="297069" h="507581">
                  <a:moveTo>
                    <a:pt x="221099" y="149611"/>
                  </a:moveTo>
                  <a:lnTo>
                    <a:pt x="232277" y="132844"/>
                  </a:lnTo>
                  <a:lnTo>
                    <a:pt x="239228" y="100059"/>
                  </a:lnTo>
                  <a:lnTo>
                    <a:pt x="235699" y="60710"/>
                  </a:lnTo>
                  <a:lnTo>
                    <a:pt x="221655" y="25004"/>
                  </a:lnTo>
                  <a:lnTo>
                    <a:pt x="206138" y="9222"/>
                  </a:lnTo>
                  <a:lnTo>
                    <a:pt x="197087" y="3376"/>
                  </a:lnTo>
                  <a:lnTo>
                    <a:pt x="177672" y="0"/>
                  </a:lnTo>
                  <a:lnTo>
                    <a:pt x="157344" y="3569"/>
                  </a:lnTo>
                  <a:lnTo>
                    <a:pt x="136611" y="12954"/>
                  </a:lnTo>
                  <a:lnTo>
                    <a:pt x="121938" y="28043"/>
                  </a:lnTo>
                  <a:lnTo>
                    <a:pt x="97396" y="71915"/>
                  </a:lnTo>
                  <a:lnTo>
                    <a:pt x="93200" y="95193"/>
                  </a:lnTo>
                  <a:lnTo>
                    <a:pt x="100038" y="138732"/>
                  </a:lnTo>
                  <a:lnTo>
                    <a:pt x="114910" y="164975"/>
                  </a:lnTo>
                  <a:lnTo>
                    <a:pt x="123400" y="169212"/>
                  </a:lnTo>
                  <a:lnTo>
                    <a:pt x="145312" y="170801"/>
                  </a:lnTo>
                  <a:lnTo>
                    <a:pt x="164409" y="164488"/>
                  </a:lnTo>
                  <a:lnTo>
                    <a:pt x="195733" y="141371"/>
                  </a:lnTo>
                  <a:lnTo>
                    <a:pt x="211763" y="115584"/>
                  </a:lnTo>
                  <a:lnTo>
                    <a:pt x="216045" y="112889"/>
                  </a:lnTo>
                  <a:lnTo>
                    <a:pt x="220069" y="114601"/>
                  </a:lnTo>
                  <a:lnTo>
                    <a:pt x="223922" y="119252"/>
                  </a:lnTo>
                  <a:lnTo>
                    <a:pt x="236852" y="176260"/>
                  </a:lnTo>
                  <a:lnTo>
                    <a:pt x="254232" y="224968"/>
                  </a:lnTo>
                  <a:lnTo>
                    <a:pt x="274200" y="276444"/>
                  </a:lnTo>
                  <a:lnTo>
                    <a:pt x="296319" y="335062"/>
                  </a:lnTo>
                  <a:lnTo>
                    <a:pt x="297068" y="375095"/>
                  </a:lnTo>
                  <a:lnTo>
                    <a:pt x="289568" y="396445"/>
                  </a:lnTo>
                  <a:lnTo>
                    <a:pt x="265689" y="429216"/>
                  </a:lnTo>
                  <a:lnTo>
                    <a:pt x="245986" y="440776"/>
                  </a:lnTo>
                  <a:lnTo>
                    <a:pt x="190017" y="461478"/>
                  </a:lnTo>
                  <a:lnTo>
                    <a:pt x="138140" y="475900"/>
                  </a:lnTo>
                  <a:lnTo>
                    <a:pt x="81485" y="486495"/>
                  </a:lnTo>
                  <a:lnTo>
                    <a:pt x="32722" y="497043"/>
                  </a:lnTo>
                  <a:lnTo>
                    <a:pt x="0" y="50758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900068" y="2316269"/>
            <a:ext cx="3541333" cy="558011"/>
            <a:chOff x="1900068" y="2316269"/>
            <a:chExt cx="3541333" cy="558011"/>
          </a:xfrm>
        </p:grpSpPr>
        <p:sp>
          <p:nvSpPr>
            <p:cNvPr id="24" name="Freeform 23"/>
            <p:cNvSpPr/>
            <p:nvPr/>
          </p:nvSpPr>
          <p:spPr>
            <a:xfrm>
              <a:off x="1900068" y="2537367"/>
              <a:ext cx="318701" cy="253922"/>
            </a:xfrm>
            <a:custGeom>
              <a:avLst/>
              <a:gdLst/>
              <a:ahLst/>
              <a:cxnLst/>
              <a:rect l="0" t="0" r="0" b="0"/>
              <a:pathLst>
                <a:path w="318701" h="253922">
                  <a:moveTo>
                    <a:pt x="5590" y="0"/>
                  </a:moveTo>
                  <a:lnTo>
                    <a:pt x="0" y="16768"/>
                  </a:lnTo>
                  <a:lnTo>
                    <a:pt x="4045" y="78565"/>
                  </a:lnTo>
                  <a:lnTo>
                    <a:pt x="10874" y="139262"/>
                  </a:lnTo>
                  <a:lnTo>
                    <a:pt x="23488" y="195141"/>
                  </a:lnTo>
                  <a:lnTo>
                    <a:pt x="34939" y="229006"/>
                  </a:lnTo>
                  <a:lnTo>
                    <a:pt x="46320" y="246450"/>
                  </a:lnTo>
                  <a:lnTo>
                    <a:pt x="54970" y="250868"/>
                  </a:lnTo>
                  <a:lnTo>
                    <a:pt x="77059" y="252657"/>
                  </a:lnTo>
                  <a:lnTo>
                    <a:pt x="96235" y="246433"/>
                  </a:lnTo>
                  <a:lnTo>
                    <a:pt x="104625" y="241498"/>
                  </a:lnTo>
                  <a:lnTo>
                    <a:pt x="117066" y="226656"/>
                  </a:lnTo>
                  <a:lnTo>
                    <a:pt x="140173" y="188531"/>
                  </a:lnTo>
                  <a:lnTo>
                    <a:pt x="145615" y="185349"/>
                  </a:lnTo>
                  <a:lnTo>
                    <a:pt x="150413" y="186737"/>
                  </a:lnTo>
                  <a:lnTo>
                    <a:pt x="208957" y="247571"/>
                  </a:lnTo>
                  <a:lnTo>
                    <a:pt x="218377" y="252785"/>
                  </a:lnTo>
                  <a:lnTo>
                    <a:pt x="228167" y="253921"/>
                  </a:lnTo>
                  <a:lnTo>
                    <a:pt x="248402" y="248945"/>
                  </a:lnTo>
                  <a:lnTo>
                    <a:pt x="273936" y="232989"/>
                  </a:lnTo>
                  <a:lnTo>
                    <a:pt x="296320" y="207854"/>
                  </a:lnTo>
                  <a:lnTo>
                    <a:pt x="312180" y="178180"/>
                  </a:lnTo>
                  <a:lnTo>
                    <a:pt x="318700" y="141572"/>
                  </a:lnTo>
                  <a:lnTo>
                    <a:pt x="312750" y="91087"/>
                  </a:lnTo>
                  <a:lnTo>
                    <a:pt x="310916" y="7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37326" y="2621595"/>
              <a:ext cx="10529" cy="157929"/>
            </a:xfrm>
            <a:custGeom>
              <a:avLst/>
              <a:gdLst/>
              <a:ahLst/>
              <a:cxnLst/>
              <a:rect l="0" t="0" r="0" b="0"/>
              <a:pathLst>
                <a:path w="10529" h="157929">
                  <a:moveTo>
                    <a:pt x="0" y="0"/>
                  </a:moveTo>
                  <a:lnTo>
                    <a:pt x="7236" y="27557"/>
                  </a:lnTo>
                  <a:lnTo>
                    <a:pt x="6759" y="80660"/>
                  </a:lnTo>
                  <a:lnTo>
                    <a:pt x="4174" y="103699"/>
                  </a:lnTo>
                  <a:lnTo>
                    <a:pt x="10528" y="1579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337326" y="2484725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537425" y="2347854"/>
              <a:ext cx="21001" cy="442198"/>
            </a:xfrm>
            <a:custGeom>
              <a:avLst/>
              <a:gdLst/>
              <a:ahLst/>
              <a:cxnLst/>
              <a:rect l="0" t="0" r="0" b="0"/>
              <a:pathLst>
                <a:path w="21001" h="442198">
                  <a:moveTo>
                    <a:pt x="10471" y="0"/>
                  </a:moveTo>
                  <a:lnTo>
                    <a:pt x="2138" y="48931"/>
                  </a:lnTo>
                  <a:lnTo>
                    <a:pt x="593" y="99896"/>
                  </a:lnTo>
                  <a:lnTo>
                    <a:pt x="135" y="153212"/>
                  </a:lnTo>
                  <a:lnTo>
                    <a:pt x="0" y="208003"/>
                  </a:lnTo>
                  <a:lnTo>
                    <a:pt x="1138" y="251543"/>
                  </a:lnTo>
                  <a:lnTo>
                    <a:pt x="5543" y="294291"/>
                  </a:lnTo>
                  <a:lnTo>
                    <a:pt x="8281" y="336687"/>
                  </a:lnTo>
                  <a:lnTo>
                    <a:pt x="12942" y="393777"/>
                  </a:lnTo>
                  <a:lnTo>
                    <a:pt x="21000" y="4421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453139" y="2579481"/>
              <a:ext cx="200043" cy="42115"/>
            </a:xfrm>
            <a:custGeom>
              <a:avLst/>
              <a:gdLst/>
              <a:ahLst/>
              <a:cxnLst/>
              <a:rect l="0" t="0" r="0" b="0"/>
              <a:pathLst>
                <a:path w="200043" h="42115">
                  <a:moveTo>
                    <a:pt x="200042" y="0"/>
                  </a:moveTo>
                  <a:lnTo>
                    <a:pt x="157350" y="3120"/>
                  </a:lnTo>
                  <a:lnTo>
                    <a:pt x="96804" y="25194"/>
                  </a:lnTo>
                  <a:lnTo>
                    <a:pt x="41825" y="3842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697490" y="2316269"/>
              <a:ext cx="218904" cy="410612"/>
            </a:xfrm>
            <a:custGeom>
              <a:avLst/>
              <a:gdLst/>
              <a:ahLst/>
              <a:cxnLst/>
              <a:rect l="0" t="0" r="0" b="0"/>
              <a:pathLst>
                <a:path w="218904" h="410612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6998" y="147215"/>
                  </a:lnTo>
                  <a:lnTo>
                    <a:pt x="16475" y="201435"/>
                  </a:lnTo>
                  <a:lnTo>
                    <a:pt x="25044" y="256217"/>
                  </a:lnTo>
                  <a:lnTo>
                    <a:pt x="28102" y="314562"/>
                  </a:lnTo>
                  <a:lnTo>
                    <a:pt x="29136" y="377384"/>
                  </a:lnTo>
                  <a:lnTo>
                    <a:pt x="29221" y="391969"/>
                  </a:lnTo>
                  <a:lnTo>
                    <a:pt x="30447" y="397014"/>
                  </a:lnTo>
                  <a:lnTo>
                    <a:pt x="32435" y="395697"/>
                  </a:lnTo>
                  <a:lnTo>
                    <a:pt x="50715" y="334678"/>
                  </a:lnTo>
                  <a:lnTo>
                    <a:pt x="64175" y="297255"/>
                  </a:lnTo>
                  <a:lnTo>
                    <a:pt x="70127" y="285908"/>
                  </a:lnTo>
                  <a:lnTo>
                    <a:pt x="86100" y="270180"/>
                  </a:lnTo>
                  <a:lnTo>
                    <a:pt x="95273" y="264348"/>
                  </a:lnTo>
                  <a:lnTo>
                    <a:pt x="114823" y="260987"/>
                  </a:lnTo>
                  <a:lnTo>
                    <a:pt x="124950" y="261729"/>
                  </a:lnTo>
                  <a:lnTo>
                    <a:pt x="142441" y="271912"/>
                  </a:lnTo>
                  <a:lnTo>
                    <a:pt x="178765" y="309765"/>
                  </a:lnTo>
                  <a:lnTo>
                    <a:pt x="210489" y="368887"/>
                  </a:lnTo>
                  <a:lnTo>
                    <a:pt x="218903" y="4106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413745" y="2324450"/>
              <a:ext cx="333559" cy="415259"/>
            </a:xfrm>
            <a:custGeom>
              <a:avLst/>
              <a:gdLst/>
              <a:ahLst/>
              <a:cxnLst/>
              <a:rect l="0" t="0" r="0" b="0"/>
              <a:pathLst>
                <a:path w="333559" h="415259">
                  <a:moveTo>
                    <a:pt x="81716" y="381373"/>
                  </a:moveTo>
                  <a:lnTo>
                    <a:pt x="73382" y="332443"/>
                  </a:lnTo>
                  <a:lnTo>
                    <a:pt x="66032" y="273312"/>
                  </a:lnTo>
                  <a:lnTo>
                    <a:pt x="49914" y="213938"/>
                  </a:lnTo>
                  <a:lnTo>
                    <a:pt x="36050" y="159827"/>
                  </a:lnTo>
                  <a:lnTo>
                    <a:pt x="14810" y="102388"/>
                  </a:lnTo>
                  <a:lnTo>
                    <a:pt x="1256" y="52914"/>
                  </a:lnTo>
                  <a:lnTo>
                    <a:pt x="0" y="39568"/>
                  </a:lnTo>
                  <a:lnTo>
                    <a:pt x="2672" y="29501"/>
                  </a:lnTo>
                  <a:lnTo>
                    <a:pt x="7963" y="21620"/>
                  </a:lnTo>
                  <a:lnTo>
                    <a:pt x="23201" y="9743"/>
                  </a:lnTo>
                  <a:lnTo>
                    <a:pt x="41671" y="565"/>
                  </a:lnTo>
                  <a:lnTo>
                    <a:pt x="82979" y="0"/>
                  </a:lnTo>
                  <a:lnTo>
                    <a:pt x="139764" y="11459"/>
                  </a:lnTo>
                  <a:lnTo>
                    <a:pt x="202444" y="47279"/>
                  </a:lnTo>
                  <a:lnTo>
                    <a:pt x="265175" y="94356"/>
                  </a:lnTo>
                  <a:lnTo>
                    <a:pt x="298109" y="130226"/>
                  </a:lnTo>
                  <a:lnTo>
                    <a:pt x="320008" y="166320"/>
                  </a:lnTo>
                  <a:lnTo>
                    <a:pt x="330136" y="206650"/>
                  </a:lnTo>
                  <a:lnTo>
                    <a:pt x="333558" y="262199"/>
                  </a:lnTo>
                  <a:lnTo>
                    <a:pt x="331811" y="301869"/>
                  </a:lnTo>
                  <a:lnTo>
                    <a:pt x="305059" y="350641"/>
                  </a:lnTo>
                  <a:lnTo>
                    <a:pt x="279303" y="381626"/>
                  </a:lnTo>
                  <a:lnTo>
                    <a:pt x="249444" y="401855"/>
                  </a:lnTo>
                  <a:lnTo>
                    <a:pt x="212782" y="415258"/>
                  </a:lnTo>
                  <a:lnTo>
                    <a:pt x="153575" y="414626"/>
                  </a:lnTo>
                  <a:lnTo>
                    <a:pt x="113301" y="41295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34734" y="2516369"/>
              <a:ext cx="155612" cy="242098"/>
            </a:xfrm>
            <a:custGeom>
              <a:avLst/>
              <a:gdLst/>
              <a:ahLst/>
              <a:cxnLst/>
              <a:rect l="0" t="0" r="0" b="0"/>
              <a:pathLst>
                <a:path w="155612" h="242098">
                  <a:moveTo>
                    <a:pt x="29224" y="105226"/>
                  </a:moveTo>
                  <a:lnTo>
                    <a:pt x="87841" y="96161"/>
                  </a:lnTo>
                  <a:lnTo>
                    <a:pt x="122631" y="83953"/>
                  </a:lnTo>
                  <a:lnTo>
                    <a:pt x="149577" y="65518"/>
                  </a:lnTo>
                  <a:lnTo>
                    <a:pt x="153913" y="56527"/>
                  </a:lnTo>
                  <a:lnTo>
                    <a:pt x="155611" y="34060"/>
                  </a:lnTo>
                  <a:lnTo>
                    <a:pt x="152086" y="23857"/>
                  </a:lnTo>
                  <a:lnTo>
                    <a:pt x="138812" y="6281"/>
                  </a:lnTo>
                  <a:lnTo>
                    <a:pt x="129189" y="1828"/>
                  </a:lnTo>
                  <a:lnTo>
                    <a:pt x="106018" y="0"/>
                  </a:lnTo>
                  <a:lnTo>
                    <a:pt x="66666" y="11137"/>
                  </a:lnTo>
                  <a:lnTo>
                    <a:pt x="45475" y="25974"/>
                  </a:lnTo>
                  <a:lnTo>
                    <a:pt x="29428" y="44267"/>
                  </a:lnTo>
                  <a:lnTo>
                    <a:pt x="5609" y="94989"/>
                  </a:lnTo>
                  <a:lnTo>
                    <a:pt x="0" y="131959"/>
                  </a:lnTo>
                  <a:lnTo>
                    <a:pt x="3928" y="166960"/>
                  </a:lnTo>
                  <a:lnTo>
                    <a:pt x="18090" y="199557"/>
                  </a:lnTo>
                  <a:lnTo>
                    <a:pt x="36754" y="217731"/>
                  </a:lnTo>
                  <a:lnTo>
                    <a:pt x="60647" y="231268"/>
                  </a:lnTo>
                  <a:lnTo>
                    <a:pt x="113452" y="242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099888" y="2568953"/>
              <a:ext cx="111512" cy="221099"/>
            </a:xfrm>
            <a:custGeom>
              <a:avLst/>
              <a:gdLst/>
              <a:ahLst/>
              <a:cxnLst/>
              <a:rect l="0" t="0" r="0" b="0"/>
              <a:pathLst>
                <a:path w="111512" h="221099">
                  <a:moveTo>
                    <a:pt x="100982" y="0"/>
                  </a:moveTo>
                  <a:lnTo>
                    <a:pt x="78625" y="0"/>
                  </a:lnTo>
                  <a:lnTo>
                    <a:pt x="47955" y="11178"/>
                  </a:lnTo>
                  <a:lnTo>
                    <a:pt x="30231" y="29145"/>
                  </a:lnTo>
                  <a:lnTo>
                    <a:pt x="10219" y="65567"/>
                  </a:lnTo>
                  <a:lnTo>
                    <a:pt x="0" y="105995"/>
                  </a:lnTo>
                  <a:lnTo>
                    <a:pt x="92" y="144490"/>
                  </a:lnTo>
                  <a:lnTo>
                    <a:pt x="5839" y="165993"/>
                  </a:lnTo>
                  <a:lnTo>
                    <a:pt x="16192" y="183349"/>
                  </a:lnTo>
                  <a:lnTo>
                    <a:pt x="31712" y="195742"/>
                  </a:lnTo>
                  <a:lnTo>
                    <a:pt x="79339" y="215853"/>
                  </a:lnTo>
                  <a:lnTo>
                    <a:pt x="11151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58798" y="2642653"/>
              <a:ext cx="21058" cy="136871"/>
            </a:xfrm>
            <a:custGeom>
              <a:avLst/>
              <a:gdLst/>
              <a:ahLst/>
              <a:cxnLst/>
              <a:rect l="0" t="0" r="0" b="0"/>
              <a:pathLst>
                <a:path w="21058" h="136871">
                  <a:moveTo>
                    <a:pt x="0" y="0"/>
                  </a:moveTo>
                  <a:lnTo>
                    <a:pt x="5589" y="58616"/>
                  </a:lnTo>
                  <a:lnTo>
                    <a:pt x="18211" y="117307"/>
                  </a:lnTo>
                  <a:lnTo>
                    <a:pt x="21057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369326" y="2516310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485140" y="2639946"/>
              <a:ext cx="294799" cy="234334"/>
            </a:xfrm>
            <a:custGeom>
              <a:avLst/>
              <a:gdLst/>
              <a:ahLst/>
              <a:cxnLst/>
              <a:rect l="0" t="0" r="0" b="0"/>
              <a:pathLst>
                <a:path w="294799" h="234334">
                  <a:moveTo>
                    <a:pt x="0" y="97463"/>
                  </a:moveTo>
                  <a:lnTo>
                    <a:pt x="5589" y="114231"/>
                  </a:lnTo>
                  <a:lnTo>
                    <a:pt x="7235" y="114491"/>
                  </a:lnTo>
                  <a:lnTo>
                    <a:pt x="9065" y="102301"/>
                  </a:lnTo>
                  <a:lnTo>
                    <a:pt x="5122" y="46266"/>
                  </a:lnTo>
                  <a:lnTo>
                    <a:pt x="10465" y="25576"/>
                  </a:lnTo>
                  <a:lnTo>
                    <a:pt x="20639" y="8581"/>
                  </a:lnTo>
                  <a:lnTo>
                    <a:pt x="26627" y="6623"/>
                  </a:lnTo>
                  <a:lnTo>
                    <a:pt x="32959" y="8827"/>
                  </a:lnTo>
                  <a:lnTo>
                    <a:pt x="66861" y="39777"/>
                  </a:lnTo>
                  <a:lnTo>
                    <a:pt x="80799" y="57787"/>
                  </a:lnTo>
                  <a:lnTo>
                    <a:pt x="87791" y="59314"/>
                  </a:lnTo>
                  <a:lnTo>
                    <a:pt x="94792" y="55653"/>
                  </a:lnTo>
                  <a:lnTo>
                    <a:pt x="107640" y="40276"/>
                  </a:lnTo>
                  <a:lnTo>
                    <a:pt x="123790" y="14228"/>
                  </a:lnTo>
                  <a:lnTo>
                    <a:pt x="140416" y="2758"/>
                  </a:lnTo>
                  <a:lnTo>
                    <a:pt x="162622" y="0"/>
                  </a:lnTo>
                  <a:lnTo>
                    <a:pt x="175095" y="902"/>
                  </a:lnTo>
                  <a:lnTo>
                    <a:pt x="198312" y="11263"/>
                  </a:lnTo>
                  <a:lnTo>
                    <a:pt x="227995" y="36827"/>
                  </a:lnTo>
                  <a:lnTo>
                    <a:pt x="242881" y="57646"/>
                  </a:lnTo>
                  <a:lnTo>
                    <a:pt x="261969" y="109138"/>
                  </a:lnTo>
                  <a:lnTo>
                    <a:pt x="277004" y="164370"/>
                  </a:lnTo>
                  <a:lnTo>
                    <a:pt x="291645" y="216671"/>
                  </a:lnTo>
                  <a:lnTo>
                    <a:pt x="294798" y="23433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861026" y="2679929"/>
              <a:ext cx="213710" cy="183823"/>
            </a:xfrm>
            <a:custGeom>
              <a:avLst/>
              <a:gdLst/>
              <a:ahLst/>
              <a:cxnLst/>
              <a:rect l="0" t="0" r="0" b="0"/>
              <a:pathLst>
                <a:path w="213710" h="183823">
                  <a:moveTo>
                    <a:pt x="118953" y="57480"/>
                  </a:moveTo>
                  <a:lnTo>
                    <a:pt x="104299" y="13517"/>
                  </a:lnTo>
                  <a:lnTo>
                    <a:pt x="97485" y="7115"/>
                  </a:lnTo>
                  <a:lnTo>
                    <a:pt x="77436" y="0"/>
                  </a:lnTo>
                  <a:lnTo>
                    <a:pt x="56048" y="3078"/>
                  </a:lnTo>
                  <a:lnTo>
                    <a:pt x="45431" y="7174"/>
                  </a:lnTo>
                  <a:lnTo>
                    <a:pt x="30514" y="21084"/>
                  </a:lnTo>
                  <a:lnTo>
                    <a:pt x="7481" y="68761"/>
                  </a:lnTo>
                  <a:lnTo>
                    <a:pt x="0" y="89400"/>
                  </a:lnTo>
                  <a:lnTo>
                    <a:pt x="390" y="126339"/>
                  </a:lnTo>
                  <a:lnTo>
                    <a:pt x="8157" y="146966"/>
                  </a:lnTo>
                  <a:lnTo>
                    <a:pt x="13503" y="155742"/>
                  </a:lnTo>
                  <a:lnTo>
                    <a:pt x="21747" y="161592"/>
                  </a:lnTo>
                  <a:lnTo>
                    <a:pt x="43385" y="168093"/>
                  </a:lnTo>
                  <a:lnTo>
                    <a:pt x="53366" y="167487"/>
                  </a:lnTo>
                  <a:lnTo>
                    <a:pt x="70696" y="160574"/>
                  </a:lnTo>
                  <a:lnTo>
                    <a:pt x="83078" y="146583"/>
                  </a:lnTo>
                  <a:lnTo>
                    <a:pt x="108048" y="88569"/>
                  </a:lnTo>
                  <a:lnTo>
                    <a:pt x="111683" y="78206"/>
                  </a:lnTo>
                  <a:lnTo>
                    <a:pt x="114106" y="75977"/>
                  </a:lnTo>
                  <a:lnTo>
                    <a:pt x="115722" y="79170"/>
                  </a:lnTo>
                  <a:lnTo>
                    <a:pt x="119856" y="95196"/>
                  </a:lnTo>
                  <a:lnTo>
                    <a:pt x="136508" y="129356"/>
                  </a:lnTo>
                  <a:lnTo>
                    <a:pt x="163149" y="159885"/>
                  </a:lnTo>
                  <a:lnTo>
                    <a:pt x="190930" y="176210"/>
                  </a:lnTo>
                  <a:lnTo>
                    <a:pt x="213709" y="18382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116907" y="2411026"/>
              <a:ext cx="21000" cy="421140"/>
            </a:xfrm>
            <a:custGeom>
              <a:avLst/>
              <a:gdLst/>
              <a:ahLst/>
              <a:cxnLst/>
              <a:rect l="0" t="0" r="0" b="0"/>
              <a:pathLst>
                <a:path w="21000" h="421140">
                  <a:moveTo>
                    <a:pt x="10471" y="0"/>
                  </a:moveTo>
                  <a:lnTo>
                    <a:pt x="2137" y="37478"/>
                  </a:lnTo>
                  <a:lnTo>
                    <a:pt x="376" y="94490"/>
                  </a:lnTo>
                  <a:lnTo>
                    <a:pt x="70" y="156028"/>
                  </a:lnTo>
                  <a:lnTo>
                    <a:pt x="0" y="199197"/>
                  </a:lnTo>
                  <a:lnTo>
                    <a:pt x="3079" y="253603"/>
                  </a:lnTo>
                  <a:lnTo>
                    <a:pt x="9010" y="314606"/>
                  </a:lnTo>
                  <a:lnTo>
                    <a:pt x="17418" y="367341"/>
                  </a:lnTo>
                  <a:lnTo>
                    <a:pt x="20999" y="4211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91625" y="2623791"/>
              <a:ext cx="149776" cy="239961"/>
            </a:xfrm>
            <a:custGeom>
              <a:avLst/>
              <a:gdLst/>
              <a:ahLst/>
              <a:cxnLst/>
              <a:rect l="0" t="0" r="0" b="0"/>
              <a:pathLst>
                <a:path w="149776" h="239961">
                  <a:moveTo>
                    <a:pt x="130551" y="8333"/>
                  </a:moveTo>
                  <a:lnTo>
                    <a:pt x="93073" y="0"/>
                  </a:lnTo>
                  <a:lnTo>
                    <a:pt x="58225" y="1575"/>
                  </a:lnTo>
                  <a:lnTo>
                    <a:pt x="36404" y="7669"/>
                  </a:lnTo>
                  <a:lnTo>
                    <a:pt x="15008" y="18176"/>
                  </a:lnTo>
                  <a:lnTo>
                    <a:pt x="7899" y="26593"/>
                  </a:lnTo>
                  <a:lnTo>
                    <a:pt x="0" y="48424"/>
                  </a:lnTo>
                  <a:lnTo>
                    <a:pt x="233" y="58457"/>
                  </a:lnTo>
                  <a:lnTo>
                    <a:pt x="6731" y="75844"/>
                  </a:lnTo>
                  <a:lnTo>
                    <a:pt x="20537" y="88251"/>
                  </a:lnTo>
                  <a:lnTo>
                    <a:pt x="63586" y="105748"/>
                  </a:lnTo>
                  <a:lnTo>
                    <a:pt x="115980" y="113233"/>
                  </a:lnTo>
                  <a:lnTo>
                    <a:pt x="139283" y="118516"/>
                  </a:lnTo>
                  <a:lnTo>
                    <a:pt x="145730" y="123902"/>
                  </a:lnTo>
                  <a:lnTo>
                    <a:pt x="148859" y="131003"/>
                  </a:lnTo>
                  <a:lnTo>
                    <a:pt x="149775" y="139246"/>
                  </a:lnTo>
                  <a:lnTo>
                    <a:pt x="144554" y="154644"/>
                  </a:lnTo>
                  <a:lnTo>
                    <a:pt x="122138" y="183593"/>
                  </a:lnTo>
                  <a:lnTo>
                    <a:pt x="96473" y="204801"/>
                  </a:lnTo>
                  <a:lnTo>
                    <a:pt x="47020" y="228499"/>
                  </a:lnTo>
                  <a:lnTo>
                    <a:pt x="35794" y="23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1094963" y="285989"/>
            <a:ext cx="1944710" cy="651048"/>
            <a:chOff x="1094963" y="285989"/>
            <a:chExt cx="1944710" cy="651048"/>
          </a:xfrm>
        </p:grpSpPr>
        <p:sp>
          <p:nvSpPr>
            <p:cNvPr id="2" name="Freeform 1"/>
            <p:cNvSpPr/>
            <p:nvPr/>
          </p:nvSpPr>
          <p:spPr>
            <a:xfrm>
              <a:off x="1358178" y="336911"/>
              <a:ext cx="10527" cy="515898"/>
            </a:xfrm>
            <a:custGeom>
              <a:avLst/>
              <a:gdLst/>
              <a:ahLst/>
              <a:cxnLst/>
              <a:rect l="0" t="0" r="0" b="0"/>
              <a:pathLst>
                <a:path w="10527" h="515898">
                  <a:moveTo>
                    <a:pt x="10526" y="0"/>
                  </a:moveTo>
                  <a:lnTo>
                    <a:pt x="2193" y="37478"/>
                  </a:lnTo>
                  <a:lnTo>
                    <a:pt x="431" y="100080"/>
                  </a:lnTo>
                  <a:lnTo>
                    <a:pt x="190" y="142356"/>
                  </a:lnTo>
                  <a:lnTo>
                    <a:pt x="83" y="188442"/>
                  </a:lnTo>
                  <a:lnTo>
                    <a:pt x="36" y="236220"/>
                  </a:lnTo>
                  <a:lnTo>
                    <a:pt x="9" y="292390"/>
                  </a:lnTo>
                  <a:lnTo>
                    <a:pt x="0" y="353291"/>
                  </a:lnTo>
                  <a:lnTo>
                    <a:pt x="1168" y="399737"/>
                  </a:lnTo>
                  <a:lnTo>
                    <a:pt x="7234" y="459122"/>
                  </a:lnTo>
                  <a:lnTo>
                    <a:pt x="10526" y="515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094963" y="285989"/>
              <a:ext cx="473784" cy="545763"/>
            </a:xfrm>
            <a:custGeom>
              <a:avLst/>
              <a:gdLst/>
              <a:ahLst/>
              <a:cxnLst/>
              <a:rect l="0" t="0" r="0" b="0"/>
              <a:pathLst>
                <a:path w="473784" h="545763">
                  <a:moveTo>
                    <a:pt x="0" y="229907"/>
                  </a:moveTo>
                  <a:lnTo>
                    <a:pt x="14655" y="171290"/>
                  </a:lnTo>
                  <a:lnTo>
                    <a:pt x="43120" y="114693"/>
                  </a:lnTo>
                  <a:lnTo>
                    <a:pt x="57769" y="94473"/>
                  </a:lnTo>
                  <a:lnTo>
                    <a:pt x="117434" y="41781"/>
                  </a:lnTo>
                  <a:lnTo>
                    <a:pt x="169469" y="17878"/>
                  </a:lnTo>
                  <a:lnTo>
                    <a:pt x="196983" y="6990"/>
                  </a:lnTo>
                  <a:lnTo>
                    <a:pt x="252773" y="0"/>
                  </a:lnTo>
                  <a:lnTo>
                    <a:pt x="291705" y="1909"/>
                  </a:lnTo>
                  <a:lnTo>
                    <a:pt x="303265" y="4209"/>
                  </a:lnTo>
                  <a:lnTo>
                    <a:pt x="336301" y="24213"/>
                  </a:lnTo>
                  <a:lnTo>
                    <a:pt x="368317" y="52367"/>
                  </a:lnTo>
                  <a:lnTo>
                    <a:pt x="388851" y="88525"/>
                  </a:lnTo>
                  <a:lnTo>
                    <a:pt x="402344" y="123285"/>
                  </a:lnTo>
                  <a:lnTo>
                    <a:pt x="402573" y="166990"/>
                  </a:lnTo>
                  <a:lnTo>
                    <a:pt x="394951" y="190635"/>
                  </a:lnTo>
                  <a:lnTo>
                    <a:pt x="382594" y="208943"/>
                  </a:lnTo>
                  <a:lnTo>
                    <a:pt x="354737" y="232404"/>
                  </a:lnTo>
                  <a:lnTo>
                    <a:pt x="303995" y="258173"/>
                  </a:lnTo>
                  <a:lnTo>
                    <a:pt x="269057" y="274157"/>
                  </a:lnTo>
                  <a:lnTo>
                    <a:pt x="260090" y="280464"/>
                  </a:lnTo>
                  <a:lnTo>
                    <a:pt x="255282" y="288178"/>
                  </a:lnTo>
                  <a:lnTo>
                    <a:pt x="253059" y="306108"/>
                  </a:lnTo>
                  <a:lnTo>
                    <a:pt x="256443" y="314633"/>
                  </a:lnTo>
                  <a:lnTo>
                    <a:pt x="308358" y="372840"/>
                  </a:lnTo>
                  <a:lnTo>
                    <a:pt x="349963" y="428190"/>
                  </a:lnTo>
                  <a:lnTo>
                    <a:pt x="408359" y="485402"/>
                  </a:lnTo>
                  <a:lnTo>
                    <a:pt x="445410" y="526028"/>
                  </a:lnTo>
                  <a:lnTo>
                    <a:pt x="473783" y="5457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564215" y="579067"/>
              <a:ext cx="180263" cy="224191"/>
            </a:xfrm>
            <a:custGeom>
              <a:avLst/>
              <a:gdLst/>
              <a:ahLst/>
              <a:cxnLst/>
              <a:rect l="0" t="0" r="0" b="0"/>
              <a:pathLst>
                <a:path w="180263" h="224191">
                  <a:moveTo>
                    <a:pt x="109816" y="0"/>
                  </a:moveTo>
                  <a:lnTo>
                    <a:pt x="57111" y="19128"/>
                  </a:lnTo>
                  <a:lnTo>
                    <a:pt x="41158" y="30338"/>
                  </a:lnTo>
                  <a:lnTo>
                    <a:pt x="29388" y="46239"/>
                  </a:lnTo>
                  <a:lnTo>
                    <a:pt x="4864" y="105647"/>
                  </a:lnTo>
                  <a:lnTo>
                    <a:pt x="0" y="126503"/>
                  </a:lnTo>
                  <a:lnTo>
                    <a:pt x="6409" y="168488"/>
                  </a:lnTo>
                  <a:lnTo>
                    <a:pt x="13554" y="188357"/>
                  </a:lnTo>
                  <a:lnTo>
                    <a:pt x="24529" y="204987"/>
                  </a:lnTo>
                  <a:lnTo>
                    <a:pt x="40325" y="217057"/>
                  </a:lnTo>
                  <a:lnTo>
                    <a:pt x="49450" y="221914"/>
                  </a:lnTo>
                  <a:lnTo>
                    <a:pt x="75188" y="224190"/>
                  </a:lnTo>
                  <a:lnTo>
                    <a:pt x="102614" y="220133"/>
                  </a:lnTo>
                  <a:lnTo>
                    <a:pt x="122603" y="210531"/>
                  </a:lnTo>
                  <a:lnTo>
                    <a:pt x="152599" y="180792"/>
                  </a:lnTo>
                  <a:lnTo>
                    <a:pt x="172535" y="142345"/>
                  </a:lnTo>
                  <a:lnTo>
                    <a:pt x="180262" y="95729"/>
                  </a:lnTo>
                  <a:lnTo>
                    <a:pt x="175830" y="68282"/>
                  </a:lnTo>
                  <a:lnTo>
                    <a:pt x="160181" y="36219"/>
                  </a:lnTo>
                  <a:lnTo>
                    <a:pt x="147408" y="20777"/>
                  </a:lnTo>
                  <a:lnTo>
                    <a:pt x="1203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815653" y="589595"/>
              <a:ext cx="174234" cy="210603"/>
            </a:xfrm>
            <a:custGeom>
              <a:avLst/>
              <a:gdLst/>
              <a:ahLst/>
              <a:cxnLst/>
              <a:rect l="0" t="0" r="0" b="0"/>
              <a:pathLst>
                <a:path w="174234" h="210603">
                  <a:moveTo>
                    <a:pt x="16305" y="0"/>
                  </a:moveTo>
                  <a:lnTo>
                    <a:pt x="9069" y="27556"/>
                  </a:lnTo>
                  <a:lnTo>
                    <a:pt x="3308" y="83779"/>
                  </a:lnTo>
                  <a:lnTo>
                    <a:pt x="0" y="113274"/>
                  </a:lnTo>
                  <a:lnTo>
                    <a:pt x="5885" y="160425"/>
                  </a:lnTo>
                  <a:lnTo>
                    <a:pt x="15963" y="185944"/>
                  </a:lnTo>
                  <a:lnTo>
                    <a:pt x="31361" y="202745"/>
                  </a:lnTo>
                  <a:lnTo>
                    <a:pt x="40380" y="208863"/>
                  </a:lnTo>
                  <a:lnTo>
                    <a:pt x="49903" y="210602"/>
                  </a:lnTo>
                  <a:lnTo>
                    <a:pt x="69842" y="206295"/>
                  </a:lnTo>
                  <a:lnTo>
                    <a:pt x="100798" y="190716"/>
                  </a:lnTo>
                  <a:lnTo>
                    <a:pt x="126608" y="165693"/>
                  </a:lnTo>
                  <a:lnTo>
                    <a:pt x="155120" y="117391"/>
                  </a:lnTo>
                  <a:lnTo>
                    <a:pt x="168050" y="75467"/>
                  </a:lnTo>
                  <a:lnTo>
                    <a:pt x="173011" y="25089"/>
                  </a:lnTo>
                  <a:lnTo>
                    <a:pt x="174233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063585" y="569908"/>
              <a:ext cx="168457" cy="209201"/>
            </a:xfrm>
            <a:custGeom>
              <a:avLst/>
              <a:gdLst/>
              <a:ahLst/>
              <a:cxnLst/>
              <a:rect l="0" t="0" r="0" b="0"/>
              <a:pathLst>
                <a:path w="168457" h="209201">
                  <a:moveTo>
                    <a:pt x="0" y="72330"/>
                  </a:moveTo>
                  <a:lnTo>
                    <a:pt x="8333" y="121261"/>
                  </a:lnTo>
                  <a:lnTo>
                    <a:pt x="10095" y="180391"/>
                  </a:lnTo>
                  <a:lnTo>
                    <a:pt x="9070" y="185315"/>
                  </a:lnTo>
                  <a:lnTo>
                    <a:pt x="7216" y="183918"/>
                  </a:lnTo>
                  <a:lnTo>
                    <a:pt x="4811" y="178307"/>
                  </a:lnTo>
                  <a:lnTo>
                    <a:pt x="5258" y="162715"/>
                  </a:lnTo>
                  <a:lnTo>
                    <a:pt x="11004" y="99397"/>
                  </a:lnTo>
                  <a:lnTo>
                    <a:pt x="19898" y="63582"/>
                  </a:lnTo>
                  <a:lnTo>
                    <a:pt x="49905" y="9393"/>
                  </a:lnTo>
                  <a:lnTo>
                    <a:pt x="57836" y="3466"/>
                  </a:lnTo>
                  <a:lnTo>
                    <a:pt x="66634" y="684"/>
                  </a:lnTo>
                  <a:lnTo>
                    <a:pt x="76008" y="0"/>
                  </a:lnTo>
                  <a:lnTo>
                    <a:pt x="95783" y="5478"/>
                  </a:lnTo>
                  <a:lnTo>
                    <a:pt x="105969" y="10215"/>
                  </a:lnTo>
                  <a:lnTo>
                    <a:pt x="120407" y="27955"/>
                  </a:lnTo>
                  <a:lnTo>
                    <a:pt x="143108" y="82561"/>
                  </a:lnTo>
                  <a:lnTo>
                    <a:pt x="161334" y="135462"/>
                  </a:lnTo>
                  <a:lnTo>
                    <a:pt x="167518" y="190232"/>
                  </a:lnTo>
                  <a:lnTo>
                    <a:pt x="168456" y="2092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291894" y="372286"/>
              <a:ext cx="171775" cy="415915"/>
            </a:xfrm>
            <a:custGeom>
              <a:avLst/>
              <a:gdLst/>
              <a:ahLst/>
              <a:cxnLst/>
              <a:rect l="0" t="0" r="0" b="0"/>
              <a:pathLst>
                <a:path w="171775" h="415915">
                  <a:moveTo>
                    <a:pt x="129660" y="280480"/>
                  </a:moveTo>
                  <a:lnTo>
                    <a:pt x="115088" y="237789"/>
                  </a:lnTo>
                  <a:lnTo>
                    <a:pt x="109417" y="227453"/>
                  </a:lnTo>
                  <a:lnTo>
                    <a:pt x="93757" y="212849"/>
                  </a:lnTo>
                  <a:lnTo>
                    <a:pt x="84668" y="207317"/>
                  </a:lnTo>
                  <a:lnTo>
                    <a:pt x="76268" y="205968"/>
                  </a:lnTo>
                  <a:lnTo>
                    <a:pt x="68329" y="207409"/>
                  </a:lnTo>
                  <a:lnTo>
                    <a:pt x="60697" y="210709"/>
                  </a:lnTo>
                  <a:lnTo>
                    <a:pt x="38776" y="232121"/>
                  </a:lnTo>
                  <a:lnTo>
                    <a:pt x="14819" y="289378"/>
                  </a:lnTo>
                  <a:lnTo>
                    <a:pt x="0" y="338390"/>
                  </a:lnTo>
                  <a:lnTo>
                    <a:pt x="515" y="373678"/>
                  </a:lnTo>
                  <a:lnTo>
                    <a:pt x="8077" y="406360"/>
                  </a:lnTo>
                  <a:lnTo>
                    <a:pt x="13510" y="412364"/>
                  </a:lnTo>
                  <a:lnTo>
                    <a:pt x="20641" y="415196"/>
                  </a:lnTo>
                  <a:lnTo>
                    <a:pt x="28905" y="415914"/>
                  </a:lnTo>
                  <a:lnTo>
                    <a:pt x="47445" y="410473"/>
                  </a:lnTo>
                  <a:lnTo>
                    <a:pt x="74495" y="394256"/>
                  </a:lnTo>
                  <a:lnTo>
                    <a:pt x="89934" y="379010"/>
                  </a:lnTo>
                  <a:lnTo>
                    <a:pt x="118910" y="327976"/>
                  </a:lnTo>
                  <a:lnTo>
                    <a:pt x="137003" y="275836"/>
                  </a:lnTo>
                  <a:lnTo>
                    <a:pt x="146654" y="219053"/>
                  </a:lnTo>
                  <a:lnTo>
                    <a:pt x="155504" y="158642"/>
                  </a:lnTo>
                  <a:lnTo>
                    <a:pt x="160111" y="96103"/>
                  </a:lnTo>
                  <a:lnTo>
                    <a:pt x="159740" y="44786"/>
                  </a:lnTo>
                  <a:lnTo>
                    <a:pt x="152741" y="1895"/>
                  </a:lnTo>
                  <a:lnTo>
                    <a:pt x="149726" y="0"/>
                  </a:lnTo>
                  <a:lnTo>
                    <a:pt x="146547" y="2247"/>
                  </a:lnTo>
                  <a:lnTo>
                    <a:pt x="136483" y="22176"/>
                  </a:lnTo>
                  <a:lnTo>
                    <a:pt x="131682" y="61486"/>
                  </a:lnTo>
                  <a:lnTo>
                    <a:pt x="135848" y="110178"/>
                  </a:lnTo>
                  <a:lnTo>
                    <a:pt x="138902" y="161650"/>
                  </a:lnTo>
                  <a:lnTo>
                    <a:pt x="139807" y="213946"/>
                  </a:lnTo>
                  <a:lnTo>
                    <a:pt x="141283" y="274443"/>
                  </a:lnTo>
                  <a:lnTo>
                    <a:pt x="154833" y="332328"/>
                  </a:lnTo>
                  <a:lnTo>
                    <a:pt x="171774" y="3752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2537367" y="600124"/>
              <a:ext cx="21059" cy="136871"/>
            </a:xfrm>
            <a:custGeom>
              <a:avLst/>
              <a:gdLst/>
              <a:ahLst/>
              <a:cxnLst/>
              <a:rect l="0" t="0" r="0" b="0"/>
              <a:pathLst>
                <a:path w="21059" h="136871">
                  <a:moveTo>
                    <a:pt x="0" y="0"/>
                  </a:moveTo>
                  <a:lnTo>
                    <a:pt x="7236" y="27556"/>
                  </a:lnTo>
                  <a:lnTo>
                    <a:pt x="12998" y="83779"/>
                  </a:lnTo>
                  <a:lnTo>
                    <a:pt x="21058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547896" y="47378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658120" y="576903"/>
              <a:ext cx="142461" cy="191678"/>
            </a:xfrm>
            <a:custGeom>
              <a:avLst/>
              <a:gdLst/>
              <a:ahLst/>
              <a:cxnLst/>
              <a:rect l="0" t="0" r="0" b="0"/>
              <a:pathLst>
                <a:path w="142461" h="191678">
                  <a:moveTo>
                    <a:pt x="5589" y="86392"/>
                  </a:moveTo>
                  <a:lnTo>
                    <a:pt x="5589" y="145009"/>
                  </a:lnTo>
                  <a:lnTo>
                    <a:pt x="4420" y="148866"/>
                  </a:lnTo>
                  <a:lnTo>
                    <a:pt x="2470" y="146759"/>
                  </a:lnTo>
                  <a:lnTo>
                    <a:pt x="0" y="140675"/>
                  </a:lnTo>
                  <a:lnTo>
                    <a:pt x="3272" y="90052"/>
                  </a:lnTo>
                  <a:lnTo>
                    <a:pt x="7243" y="49002"/>
                  </a:lnTo>
                  <a:lnTo>
                    <a:pt x="16463" y="25320"/>
                  </a:lnTo>
                  <a:lnTo>
                    <a:pt x="31479" y="9336"/>
                  </a:lnTo>
                  <a:lnTo>
                    <a:pt x="40397" y="3436"/>
                  </a:lnTo>
                  <a:lnTo>
                    <a:pt x="59664" y="0"/>
                  </a:lnTo>
                  <a:lnTo>
                    <a:pt x="69715" y="721"/>
                  </a:lnTo>
                  <a:lnTo>
                    <a:pt x="87122" y="10881"/>
                  </a:lnTo>
                  <a:lnTo>
                    <a:pt x="117361" y="46000"/>
                  </a:lnTo>
                  <a:lnTo>
                    <a:pt x="133204" y="81963"/>
                  </a:lnTo>
                  <a:lnTo>
                    <a:pt x="139717" y="122254"/>
                  </a:lnTo>
                  <a:lnTo>
                    <a:pt x="136885" y="174086"/>
                  </a:lnTo>
                  <a:lnTo>
                    <a:pt x="142460" y="191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790052" y="573266"/>
              <a:ext cx="249621" cy="359592"/>
            </a:xfrm>
            <a:custGeom>
              <a:avLst/>
              <a:gdLst/>
              <a:ahLst/>
              <a:cxnLst/>
              <a:rect l="0" t="0" r="0" b="0"/>
              <a:pathLst>
                <a:path w="249621" h="359592">
                  <a:moveTo>
                    <a:pt x="200041" y="111086"/>
                  </a:moveTo>
                  <a:lnTo>
                    <a:pt x="205630" y="94318"/>
                  </a:lnTo>
                  <a:lnTo>
                    <a:pt x="205255" y="76727"/>
                  </a:lnTo>
                  <a:lnTo>
                    <a:pt x="195482" y="36839"/>
                  </a:lnTo>
                  <a:lnTo>
                    <a:pt x="180103" y="11228"/>
                  </a:lnTo>
                  <a:lnTo>
                    <a:pt x="171541" y="5909"/>
                  </a:lnTo>
                  <a:lnTo>
                    <a:pt x="149550" y="0"/>
                  </a:lnTo>
                  <a:lnTo>
                    <a:pt x="110861" y="2262"/>
                  </a:lnTo>
                  <a:lnTo>
                    <a:pt x="89826" y="10467"/>
                  </a:lnTo>
                  <a:lnTo>
                    <a:pt x="80941" y="15931"/>
                  </a:lnTo>
                  <a:lnTo>
                    <a:pt x="67949" y="31360"/>
                  </a:lnTo>
                  <a:lnTo>
                    <a:pt x="50076" y="75450"/>
                  </a:lnTo>
                  <a:lnTo>
                    <a:pt x="50062" y="115475"/>
                  </a:lnTo>
                  <a:lnTo>
                    <a:pt x="63056" y="151381"/>
                  </a:lnTo>
                  <a:lnTo>
                    <a:pt x="78327" y="167209"/>
                  </a:lnTo>
                  <a:lnTo>
                    <a:pt x="87313" y="173068"/>
                  </a:lnTo>
                  <a:lnTo>
                    <a:pt x="122317" y="181314"/>
                  </a:lnTo>
                  <a:lnTo>
                    <a:pt x="142490" y="177003"/>
                  </a:lnTo>
                  <a:lnTo>
                    <a:pt x="174505" y="155172"/>
                  </a:lnTo>
                  <a:lnTo>
                    <a:pt x="190655" y="129608"/>
                  </a:lnTo>
                  <a:lnTo>
                    <a:pt x="202849" y="99806"/>
                  </a:lnTo>
                  <a:lnTo>
                    <a:pt x="206592" y="96547"/>
                  </a:lnTo>
                  <a:lnTo>
                    <a:pt x="210258" y="97884"/>
                  </a:lnTo>
                  <a:lnTo>
                    <a:pt x="213871" y="102285"/>
                  </a:lnTo>
                  <a:lnTo>
                    <a:pt x="223266" y="164071"/>
                  </a:lnTo>
                  <a:lnTo>
                    <a:pt x="238931" y="226728"/>
                  </a:lnTo>
                  <a:lnTo>
                    <a:pt x="249620" y="280201"/>
                  </a:lnTo>
                  <a:lnTo>
                    <a:pt x="248983" y="305571"/>
                  </a:lnTo>
                  <a:lnTo>
                    <a:pt x="240900" y="324646"/>
                  </a:lnTo>
                  <a:lnTo>
                    <a:pt x="223196" y="348538"/>
                  </a:lnTo>
                  <a:lnTo>
                    <a:pt x="200583" y="357000"/>
                  </a:lnTo>
                  <a:lnTo>
                    <a:pt x="173376" y="359591"/>
                  </a:lnTo>
                  <a:lnTo>
                    <a:pt x="110872" y="354309"/>
                  </a:lnTo>
                  <a:lnTo>
                    <a:pt x="61935" y="345047"/>
                  </a:lnTo>
                  <a:lnTo>
                    <a:pt x="0" y="3321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326590" y="821222"/>
              <a:ext cx="1547690" cy="115815"/>
            </a:xfrm>
            <a:custGeom>
              <a:avLst/>
              <a:gdLst/>
              <a:ahLst/>
              <a:cxnLst/>
              <a:rect l="0" t="0" r="0" b="0"/>
              <a:pathLst>
                <a:path w="1547690" h="115815">
                  <a:moveTo>
                    <a:pt x="1547689" y="0"/>
                  </a:moveTo>
                  <a:lnTo>
                    <a:pt x="1510212" y="8334"/>
                  </a:lnTo>
                  <a:lnTo>
                    <a:pt x="1458788" y="15684"/>
                  </a:lnTo>
                  <a:lnTo>
                    <a:pt x="1411904" y="19465"/>
                  </a:lnTo>
                  <a:lnTo>
                    <a:pt x="1360968" y="26175"/>
                  </a:lnTo>
                  <a:lnTo>
                    <a:pt x="1308831" y="29983"/>
                  </a:lnTo>
                  <a:lnTo>
                    <a:pt x="1261927" y="31111"/>
                  </a:lnTo>
                  <a:lnTo>
                    <a:pt x="1201626" y="37034"/>
                  </a:lnTo>
                  <a:lnTo>
                    <a:pt x="1155628" y="39856"/>
                  </a:lnTo>
                  <a:lnTo>
                    <a:pt x="1093051" y="41445"/>
                  </a:lnTo>
                  <a:lnTo>
                    <a:pt x="1029985" y="41982"/>
                  </a:lnTo>
                  <a:lnTo>
                    <a:pt x="972468" y="49324"/>
                  </a:lnTo>
                  <a:lnTo>
                    <a:pt x="916046" y="51987"/>
                  </a:lnTo>
                  <a:lnTo>
                    <a:pt x="854251" y="52513"/>
                  </a:lnTo>
                  <a:lnTo>
                    <a:pt x="794125" y="53787"/>
                  </a:lnTo>
                  <a:lnTo>
                    <a:pt x="734069" y="60971"/>
                  </a:lnTo>
                  <a:lnTo>
                    <a:pt x="671816" y="62737"/>
                  </a:lnTo>
                  <a:lnTo>
                    <a:pt x="623056" y="68632"/>
                  </a:lnTo>
                  <a:lnTo>
                    <a:pt x="561414" y="73869"/>
                  </a:lnTo>
                  <a:lnTo>
                    <a:pt x="512486" y="80639"/>
                  </a:lnTo>
                  <a:lnTo>
                    <a:pt x="450319" y="83519"/>
                  </a:lnTo>
                  <a:lnTo>
                    <a:pt x="387649" y="84088"/>
                  </a:lnTo>
                  <a:lnTo>
                    <a:pt x="329040" y="91436"/>
                  </a:lnTo>
                  <a:lnTo>
                    <a:pt x="277128" y="94943"/>
                  </a:lnTo>
                  <a:lnTo>
                    <a:pt x="214433" y="101701"/>
                  </a:lnTo>
                  <a:lnTo>
                    <a:pt x="163492" y="105393"/>
                  </a:lnTo>
                  <a:lnTo>
                    <a:pt x="113043" y="112206"/>
                  </a:lnTo>
                  <a:lnTo>
                    <a:pt x="50362" y="115101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2281663" y="1379233"/>
            <a:ext cx="710602" cy="389555"/>
            <a:chOff x="2281663" y="1379233"/>
            <a:chExt cx="710602" cy="389555"/>
          </a:xfrm>
        </p:grpSpPr>
        <p:sp>
          <p:nvSpPr>
            <p:cNvPr id="14" name="Freeform 13"/>
            <p:cNvSpPr/>
            <p:nvPr/>
          </p:nvSpPr>
          <p:spPr>
            <a:xfrm>
              <a:off x="2281663" y="1401326"/>
              <a:ext cx="224676" cy="209643"/>
            </a:xfrm>
            <a:custGeom>
              <a:avLst/>
              <a:gdLst/>
              <a:ahLst/>
              <a:cxnLst/>
              <a:rect l="0" t="0" r="0" b="0"/>
              <a:pathLst>
                <a:path w="224676" h="209643">
                  <a:moveTo>
                    <a:pt x="192534" y="30549"/>
                  </a:moveTo>
                  <a:lnTo>
                    <a:pt x="174553" y="14908"/>
                  </a:lnTo>
                  <a:lnTo>
                    <a:pt x="157636" y="6830"/>
                  </a:lnTo>
                  <a:lnTo>
                    <a:pt x="96417" y="0"/>
                  </a:lnTo>
                  <a:lnTo>
                    <a:pt x="70266" y="1764"/>
                  </a:lnTo>
                  <a:lnTo>
                    <a:pt x="36983" y="15911"/>
                  </a:lnTo>
                  <a:lnTo>
                    <a:pt x="19675" y="28333"/>
                  </a:lnTo>
                  <a:lnTo>
                    <a:pt x="7303" y="44772"/>
                  </a:lnTo>
                  <a:lnTo>
                    <a:pt x="2366" y="54069"/>
                  </a:lnTo>
                  <a:lnTo>
                    <a:pt x="0" y="73758"/>
                  </a:lnTo>
                  <a:lnTo>
                    <a:pt x="1007" y="83921"/>
                  </a:lnTo>
                  <a:lnTo>
                    <a:pt x="6357" y="90697"/>
                  </a:lnTo>
                  <a:lnTo>
                    <a:pt x="24781" y="98226"/>
                  </a:lnTo>
                  <a:lnTo>
                    <a:pt x="85146" y="106575"/>
                  </a:lnTo>
                  <a:lnTo>
                    <a:pt x="146850" y="114867"/>
                  </a:lnTo>
                  <a:lnTo>
                    <a:pt x="179778" y="124032"/>
                  </a:lnTo>
                  <a:lnTo>
                    <a:pt x="219854" y="154138"/>
                  </a:lnTo>
                  <a:lnTo>
                    <a:pt x="223615" y="162075"/>
                  </a:lnTo>
                  <a:lnTo>
                    <a:pt x="224675" y="180252"/>
                  </a:lnTo>
                  <a:lnTo>
                    <a:pt x="220980" y="188843"/>
                  </a:lnTo>
                  <a:lnTo>
                    <a:pt x="207516" y="204627"/>
                  </a:lnTo>
                  <a:lnTo>
                    <a:pt x="199012" y="208602"/>
                  </a:lnTo>
                  <a:lnTo>
                    <a:pt x="144297" y="209642"/>
                  </a:lnTo>
                  <a:lnTo>
                    <a:pt x="82615" y="201215"/>
                  </a:lnTo>
                  <a:lnTo>
                    <a:pt x="55663" y="1990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411026" y="1379233"/>
              <a:ext cx="10529" cy="284270"/>
            </a:xfrm>
            <a:custGeom>
              <a:avLst/>
              <a:gdLst/>
              <a:ahLst/>
              <a:cxnLst/>
              <a:rect l="0" t="0" r="0" b="0"/>
              <a:pathLst>
                <a:path w="10529" h="284270">
                  <a:moveTo>
                    <a:pt x="10528" y="0"/>
                  </a:moveTo>
                  <a:lnTo>
                    <a:pt x="1463" y="58617"/>
                  </a:lnTo>
                  <a:lnTo>
                    <a:pt x="7524" y="112791"/>
                  </a:lnTo>
                  <a:lnTo>
                    <a:pt x="9935" y="168552"/>
                  </a:lnTo>
                  <a:lnTo>
                    <a:pt x="10411" y="224627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684766" y="1436602"/>
              <a:ext cx="209125" cy="332186"/>
            </a:xfrm>
            <a:custGeom>
              <a:avLst/>
              <a:gdLst/>
              <a:ahLst/>
              <a:cxnLst/>
              <a:rect l="0" t="0" r="0" b="0"/>
              <a:pathLst>
                <a:path w="209125" h="332186">
                  <a:moveTo>
                    <a:pt x="0" y="5802"/>
                  </a:moveTo>
                  <a:lnTo>
                    <a:pt x="27557" y="13037"/>
                  </a:lnTo>
                  <a:lnTo>
                    <a:pt x="80659" y="12560"/>
                  </a:lnTo>
                  <a:lnTo>
                    <a:pt x="143637" y="5522"/>
                  </a:lnTo>
                  <a:lnTo>
                    <a:pt x="177870" y="0"/>
                  </a:lnTo>
                  <a:lnTo>
                    <a:pt x="199546" y="2443"/>
                  </a:lnTo>
                  <a:lnTo>
                    <a:pt x="205561" y="7072"/>
                  </a:lnTo>
                  <a:lnTo>
                    <a:pt x="208401" y="13668"/>
                  </a:lnTo>
                  <a:lnTo>
                    <a:pt x="209124" y="21574"/>
                  </a:lnTo>
                  <a:lnTo>
                    <a:pt x="203688" y="39718"/>
                  </a:lnTo>
                  <a:lnTo>
                    <a:pt x="179305" y="100763"/>
                  </a:lnTo>
                  <a:lnTo>
                    <a:pt x="161480" y="160463"/>
                  </a:lnTo>
                  <a:lnTo>
                    <a:pt x="149752" y="193177"/>
                  </a:lnTo>
                  <a:lnTo>
                    <a:pt x="120300" y="250018"/>
                  </a:lnTo>
                  <a:lnTo>
                    <a:pt x="101904" y="309782"/>
                  </a:lnTo>
                  <a:lnTo>
                    <a:pt x="94757" y="3321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979564" y="169508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176193" y="1410818"/>
            <a:ext cx="617995" cy="333513"/>
            <a:chOff x="3176193" y="1410818"/>
            <a:chExt cx="617995" cy="333513"/>
          </a:xfrm>
        </p:grpSpPr>
        <p:sp>
          <p:nvSpPr>
            <p:cNvPr id="19" name="Freeform 18"/>
            <p:cNvSpPr/>
            <p:nvPr/>
          </p:nvSpPr>
          <p:spPr>
            <a:xfrm>
              <a:off x="3176193" y="1410818"/>
              <a:ext cx="298212" cy="327095"/>
            </a:xfrm>
            <a:custGeom>
              <a:avLst/>
              <a:gdLst/>
              <a:ahLst/>
              <a:cxnLst/>
              <a:rect l="0" t="0" r="0" b="0"/>
              <a:pathLst>
                <a:path w="298212" h="327095">
                  <a:moveTo>
                    <a:pt x="66584" y="0"/>
                  </a:moveTo>
                  <a:lnTo>
                    <a:pt x="17086" y="59593"/>
                  </a:lnTo>
                  <a:lnTo>
                    <a:pt x="48" y="89111"/>
                  </a:lnTo>
                  <a:lnTo>
                    <a:pt x="0" y="87483"/>
                  </a:lnTo>
                  <a:lnTo>
                    <a:pt x="1138" y="82889"/>
                  </a:lnTo>
                  <a:lnTo>
                    <a:pt x="19506" y="59655"/>
                  </a:lnTo>
                  <a:lnTo>
                    <a:pt x="77601" y="14346"/>
                  </a:lnTo>
                  <a:lnTo>
                    <a:pt x="98386" y="9496"/>
                  </a:lnTo>
                  <a:lnTo>
                    <a:pt x="119323" y="12409"/>
                  </a:lnTo>
                  <a:lnTo>
                    <a:pt x="149671" y="27204"/>
                  </a:lnTo>
                  <a:lnTo>
                    <a:pt x="166292" y="39777"/>
                  </a:lnTo>
                  <a:lnTo>
                    <a:pt x="183215" y="65598"/>
                  </a:lnTo>
                  <a:lnTo>
                    <a:pt x="194766" y="124467"/>
                  </a:lnTo>
                  <a:lnTo>
                    <a:pt x="198423" y="146566"/>
                  </a:lnTo>
                  <a:lnTo>
                    <a:pt x="188291" y="205521"/>
                  </a:lnTo>
                  <a:lnTo>
                    <a:pt x="163388" y="262548"/>
                  </a:lnTo>
                  <a:lnTo>
                    <a:pt x="142118" y="305195"/>
                  </a:lnTo>
                  <a:lnTo>
                    <a:pt x="125891" y="320086"/>
                  </a:lnTo>
                  <a:lnTo>
                    <a:pt x="116650" y="325695"/>
                  </a:lnTo>
                  <a:lnTo>
                    <a:pt x="106981" y="327094"/>
                  </a:lnTo>
                  <a:lnTo>
                    <a:pt x="86877" y="322410"/>
                  </a:lnTo>
                  <a:lnTo>
                    <a:pt x="78943" y="316716"/>
                  </a:lnTo>
                  <a:lnTo>
                    <a:pt x="67008" y="301030"/>
                  </a:lnTo>
                  <a:lnTo>
                    <a:pt x="53711" y="272468"/>
                  </a:lnTo>
                  <a:lnTo>
                    <a:pt x="52284" y="252118"/>
                  </a:lnTo>
                  <a:lnTo>
                    <a:pt x="53541" y="241778"/>
                  </a:lnTo>
                  <a:lnTo>
                    <a:pt x="57889" y="233715"/>
                  </a:lnTo>
                  <a:lnTo>
                    <a:pt x="72078" y="221637"/>
                  </a:lnTo>
                  <a:lnTo>
                    <a:pt x="105386" y="213849"/>
                  </a:lnTo>
                  <a:lnTo>
                    <a:pt x="150158" y="219623"/>
                  </a:lnTo>
                  <a:lnTo>
                    <a:pt x="203368" y="235404"/>
                  </a:lnTo>
                  <a:lnTo>
                    <a:pt x="259205" y="249600"/>
                  </a:lnTo>
                  <a:lnTo>
                    <a:pt x="298211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517024" y="1421347"/>
              <a:ext cx="277164" cy="322984"/>
            </a:xfrm>
            <a:custGeom>
              <a:avLst/>
              <a:gdLst/>
              <a:ahLst/>
              <a:cxnLst/>
              <a:rect l="0" t="0" r="0" b="0"/>
              <a:pathLst>
                <a:path w="277164" h="322984">
                  <a:moveTo>
                    <a:pt x="146893" y="0"/>
                  </a:moveTo>
                  <a:lnTo>
                    <a:pt x="128912" y="15641"/>
                  </a:lnTo>
                  <a:lnTo>
                    <a:pt x="82740" y="34844"/>
                  </a:lnTo>
                  <a:lnTo>
                    <a:pt x="22617" y="47395"/>
                  </a:lnTo>
                  <a:lnTo>
                    <a:pt x="11400" y="52654"/>
                  </a:lnTo>
                  <a:lnTo>
                    <a:pt x="5092" y="60839"/>
                  </a:lnTo>
                  <a:lnTo>
                    <a:pt x="1202" y="82411"/>
                  </a:lnTo>
                  <a:lnTo>
                    <a:pt x="0" y="120864"/>
                  </a:lnTo>
                  <a:lnTo>
                    <a:pt x="5958" y="141845"/>
                  </a:lnTo>
                  <a:lnTo>
                    <a:pt x="10822" y="150715"/>
                  </a:lnTo>
                  <a:lnTo>
                    <a:pt x="16405" y="154289"/>
                  </a:lnTo>
                  <a:lnTo>
                    <a:pt x="22466" y="154332"/>
                  </a:lnTo>
                  <a:lnTo>
                    <a:pt x="35440" y="148140"/>
                  </a:lnTo>
                  <a:lnTo>
                    <a:pt x="75385" y="124085"/>
                  </a:lnTo>
                  <a:lnTo>
                    <a:pt x="137577" y="116903"/>
                  </a:lnTo>
                  <a:lnTo>
                    <a:pt x="163809" y="118637"/>
                  </a:lnTo>
                  <a:lnTo>
                    <a:pt x="209246" y="138814"/>
                  </a:lnTo>
                  <a:lnTo>
                    <a:pt x="246427" y="165330"/>
                  </a:lnTo>
                  <a:lnTo>
                    <a:pt x="263472" y="191706"/>
                  </a:lnTo>
                  <a:lnTo>
                    <a:pt x="275931" y="227337"/>
                  </a:lnTo>
                  <a:lnTo>
                    <a:pt x="277163" y="250777"/>
                  </a:lnTo>
                  <a:lnTo>
                    <a:pt x="272641" y="272893"/>
                  </a:lnTo>
                  <a:lnTo>
                    <a:pt x="262832" y="294421"/>
                  </a:lnTo>
                  <a:lnTo>
                    <a:pt x="244435" y="309448"/>
                  </a:lnTo>
                  <a:lnTo>
                    <a:pt x="219490" y="318857"/>
                  </a:lnTo>
                  <a:lnTo>
                    <a:pt x="173732" y="322983"/>
                  </a:lnTo>
                  <a:lnTo>
                    <a:pt x="115307" y="31585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2358383" y="2144720"/>
            <a:ext cx="1404084" cy="384236"/>
            <a:chOff x="2358383" y="2144720"/>
            <a:chExt cx="1404084" cy="384236"/>
          </a:xfrm>
        </p:grpSpPr>
        <p:sp>
          <p:nvSpPr>
            <p:cNvPr id="22" name="Freeform 21"/>
            <p:cNvSpPr/>
            <p:nvPr/>
          </p:nvSpPr>
          <p:spPr>
            <a:xfrm>
              <a:off x="2358383" y="2175486"/>
              <a:ext cx="131592" cy="200829"/>
            </a:xfrm>
            <a:custGeom>
              <a:avLst/>
              <a:gdLst/>
              <a:ahLst/>
              <a:cxnLst/>
              <a:rect l="0" t="0" r="0" b="0"/>
              <a:pathLst>
                <a:path w="131592" h="200829">
                  <a:moveTo>
                    <a:pt x="126342" y="24969"/>
                  </a:moveTo>
                  <a:lnTo>
                    <a:pt x="108361" y="9328"/>
                  </a:lnTo>
                  <a:lnTo>
                    <a:pt x="91444" y="1250"/>
                  </a:lnTo>
                  <a:lnTo>
                    <a:pt x="72227" y="0"/>
                  </a:lnTo>
                  <a:lnTo>
                    <a:pt x="53158" y="4513"/>
                  </a:lnTo>
                  <a:lnTo>
                    <a:pt x="21852" y="26475"/>
                  </a:lnTo>
                  <a:lnTo>
                    <a:pt x="14568" y="32992"/>
                  </a:lnTo>
                  <a:lnTo>
                    <a:pt x="6475" y="52712"/>
                  </a:lnTo>
                  <a:lnTo>
                    <a:pt x="4316" y="64521"/>
                  </a:lnTo>
                  <a:lnTo>
                    <a:pt x="6387" y="73564"/>
                  </a:lnTo>
                  <a:lnTo>
                    <a:pt x="11277" y="80763"/>
                  </a:lnTo>
                  <a:lnTo>
                    <a:pt x="18047" y="86731"/>
                  </a:lnTo>
                  <a:lnTo>
                    <a:pt x="38046" y="93363"/>
                  </a:lnTo>
                  <a:lnTo>
                    <a:pt x="100287" y="107546"/>
                  </a:lnTo>
                  <a:lnTo>
                    <a:pt x="119051" y="118602"/>
                  </a:lnTo>
                  <a:lnTo>
                    <a:pt x="124991" y="127165"/>
                  </a:lnTo>
                  <a:lnTo>
                    <a:pt x="131591" y="149159"/>
                  </a:lnTo>
                  <a:lnTo>
                    <a:pt x="131011" y="159235"/>
                  </a:lnTo>
                  <a:lnTo>
                    <a:pt x="124128" y="176670"/>
                  </a:lnTo>
                  <a:lnTo>
                    <a:pt x="110150" y="189098"/>
                  </a:lnTo>
                  <a:lnTo>
                    <a:pt x="91070" y="197351"/>
                  </a:lnTo>
                  <a:lnTo>
                    <a:pt x="55190" y="200828"/>
                  </a:lnTo>
                  <a:lnTo>
                    <a:pt x="24151" y="194969"/>
                  </a:lnTo>
                  <a:lnTo>
                    <a:pt x="0" y="1828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2432516" y="2147813"/>
              <a:ext cx="10096" cy="231628"/>
            </a:xfrm>
            <a:custGeom>
              <a:avLst/>
              <a:gdLst/>
              <a:ahLst/>
              <a:cxnLst/>
              <a:rect l="0" t="0" r="0" b="0"/>
              <a:pathLst>
                <a:path w="10096" h="231628">
                  <a:moveTo>
                    <a:pt x="10095" y="0"/>
                  </a:moveTo>
                  <a:lnTo>
                    <a:pt x="1762" y="54145"/>
                  </a:lnTo>
                  <a:lnTo>
                    <a:pt x="0" y="109091"/>
                  </a:lnTo>
                  <a:lnTo>
                    <a:pt x="822" y="165005"/>
                  </a:lnTo>
                  <a:lnTo>
                    <a:pt x="7917" y="211752"/>
                  </a:lnTo>
                  <a:lnTo>
                    <a:pt x="1009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2632124" y="2200455"/>
              <a:ext cx="6067" cy="284271"/>
            </a:xfrm>
            <a:custGeom>
              <a:avLst/>
              <a:gdLst/>
              <a:ahLst/>
              <a:cxnLst/>
              <a:rect l="0" t="0" r="0" b="0"/>
              <a:pathLst>
                <a:path w="6067" h="284271">
                  <a:moveTo>
                    <a:pt x="0" y="0"/>
                  </a:moveTo>
                  <a:lnTo>
                    <a:pt x="0" y="58617"/>
                  </a:lnTo>
                  <a:lnTo>
                    <a:pt x="6066" y="120027"/>
                  </a:lnTo>
                  <a:lnTo>
                    <a:pt x="1545" y="178431"/>
                  </a:lnTo>
                  <a:lnTo>
                    <a:pt x="305" y="240617"/>
                  </a:lnTo>
                  <a:lnTo>
                    <a:pt x="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739533" y="2221513"/>
              <a:ext cx="180926" cy="259012"/>
            </a:xfrm>
            <a:custGeom>
              <a:avLst/>
              <a:gdLst/>
              <a:ahLst/>
              <a:cxnLst/>
              <a:rect l="0" t="0" r="0" b="0"/>
              <a:pathLst>
                <a:path w="180926" h="259012">
                  <a:moveTo>
                    <a:pt x="71575" y="0"/>
                  </a:moveTo>
                  <a:lnTo>
                    <a:pt x="54765" y="19150"/>
                  </a:lnTo>
                  <a:lnTo>
                    <a:pt x="27667" y="73217"/>
                  </a:lnTo>
                  <a:lnTo>
                    <a:pt x="8630" y="132517"/>
                  </a:lnTo>
                  <a:lnTo>
                    <a:pt x="0" y="192162"/>
                  </a:lnTo>
                  <a:lnTo>
                    <a:pt x="5059" y="214477"/>
                  </a:lnTo>
                  <a:lnTo>
                    <a:pt x="27371" y="247866"/>
                  </a:lnTo>
                  <a:lnTo>
                    <a:pt x="46860" y="256392"/>
                  </a:lnTo>
                  <a:lnTo>
                    <a:pt x="69949" y="259011"/>
                  </a:lnTo>
                  <a:lnTo>
                    <a:pt x="91910" y="256276"/>
                  </a:lnTo>
                  <a:lnTo>
                    <a:pt x="110249" y="248041"/>
                  </a:lnTo>
                  <a:lnTo>
                    <a:pt x="118415" y="242569"/>
                  </a:lnTo>
                  <a:lnTo>
                    <a:pt x="130607" y="227131"/>
                  </a:lnTo>
                  <a:lnTo>
                    <a:pt x="168136" y="166729"/>
                  </a:lnTo>
                  <a:lnTo>
                    <a:pt x="179864" y="130769"/>
                  </a:lnTo>
                  <a:lnTo>
                    <a:pt x="180925" y="107252"/>
                  </a:lnTo>
                  <a:lnTo>
                    <a:pt x="176327" y="85102"/>
                  </a:lnTo>
                  <a:lnTo>
                    <a:pt x="160585" y="54071"/>
                  </a:lnTo>
                  <a:lnTo>
                    <a:pt x="142272" y="31878"/>
                  </a:lnTo>
                  <a:lnTo>
                    <a:pt x="12421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3053264" y="2421554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10528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228900" y="2144720"/>
              <a:ext cx="164402" cy="384236"/>
            </a:xfrm>
            <a:custGeom>
              <a:avLst/>
              <a:gdLst/>
              <a:ahLst/>
              <a:cxnLst/>
              <a:rect l="0" t="0" r="0" b="0"/>
              <a:pathLst>
                <a:path w="164402" h="384236">
                  <a:moveTo>
                    <a:pt x="150747" y="76793"/>
                  </a:moveTo>
                  <a:lnTo>
                    <a:pt x="101249" y="126290"/>
                  </a:lnTo>
                  <a:lnTo>
                    <a:pt x="74804" y="180855"/>
                  </a:lnTo>
                  <a:lnTo>
                    <a:pt x="54118" y="229539"/>
                  </a:lnTo>
                  <a:lnTo>
                    <a:pt x="48342" y="291452"/>
                  </a:lnTo>
                  <a:lnTo>
                    <a:pt x="55544" y="334458"/>
                  </a:lnTo>
                  <a:lnTo>
                    <a:pt x="65931" y="358596"/>
                  </a:lnTo>
                  <a:lnTo>
                    <a:pt x="81466" y="374784"/>
                  </a:lnTo>
                  <a:lnTo>
                    <a:pt x="90521" y="380739"/>
                  </a:lnTo>
                  <a:lnTo>
                    <a:pt x="109942" y="384235"/>
                  </a:lnTo>
                  <a:lnTo>
                    <a:pt x="120034" y="383530"/>
                  </a:lnTo>
                  <a:lnTo>
                    <a:pt x="137487" y="373387"/>
                  </a:lnTo>
                  <a:lnTo>
                    <a:pt x="151873" y="357181"/>
                  </a:lnTo>
                  <a:lnTo>
                    <a:pt x="162166" y="338280"/>
                  </a:lnTo>
                  <a:lnTo>
                    <a:pt x="164401" y="318181"/>
                  </a:lnTo>
                  <a:lnTo>
                    <a:pt x="160325" y="297550"/>
                  </a:lnTo>
                  <a:lnTo>
                    <a:pt x="144876" y="267374"/>
                  </a:lnTo>
                  <a:lnTo>
                    <a:pt x="103747" y="221084"/>
                  </a:lnTo>
                  <a:lnTo>
                    <a:pt x="46101" y="171573"/>
                  </a:lnTo>
                  <a:lnTo>
                    <a:pt x="17512" y="137888"/>
                  </a:lnTo>
                  <a:lnTo>
                    <a:pt x="1956" y="107763"/>
                  </a:lnTo>
                  <a:lnTo>
                    <a:pt x="0" y="87048"/>
                  </a:lnTo>
                  <a:lnTo>
                    <a:pt x="8276" y="45153"/>
                  </a:lnTo>
                  <a:lnTo>
                    <a:pt x="23396" y="19195"/>
                  </a:lnTo>
                  <a:lnTo>
                    <a:pt x="39165" y="7130"/>
                  </a:lnTo>
                  <a:lnTo>
                    <a:pt x="48283" y="2275"/>
                  </a:lnTo>
                  <a:lnTo>
                    <a:pt x="70893" y="0"/>
                  </a:lnTo>
                  <a:lnTo>
                    <a:pt x="94199" y="4058"/>
                  </a:lnTo>
                  <a:lnTo>
                    <a:pt x="112357" y="13660"/>
                  </a:lnTo>
                  <a:lnTo>
                    <a:pt x="125106" y="28847"/>
                  </a:lnTo>
                  <a:lnTo>
                    <a:pt x="130144" y="37810"/>
                  </a:lnTo>
                  <a:lnTo>
                    <a:pt x="132621" y="60247"/>
                  </a:lnTo>
                  <a:lnTo>
                    <a:pt x="129690" y="11890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519833" y="2158775"/>
              <a:ext cx="242634" cy="328389"/>
            </a:xfrm>
            <a:custGeom>
              <a:avLst/>
              <a:gdLst/>
              <a:ahLst/>
              <a:cxnLst/>
              <a:rect l="0" t="0" r="0" b="0"/>
              <a:pathLst>
                <a:path w="242634" h="328389">
                  <a:moveTo>
                    <a:pt x="154612" y="10095"/>
                  </a:moveTo>
                  <a:lnTo>
                    <a:pt x="95995" y="4506"/>
                  </a:lnTo>
                  <a:lnTo>
                    <a:pt x="41821" y="542"/>
                  </a:lnTo>
                  <a:lnTo>
                    <a:pt x="14016" y="0"/>
                  </a:lnTo>
                  <a:lnTo>
                    <a:pt x="5899" y="3365"/>
                  </a:lnTo>
                  <a:lnTo>
                    <a:pt x="1658" y="9118"/>
                  </a:lnTo>
                  <a:lnTo>
                    <a:pt x="0" y="16463"/>
                  </a:lnTo>
                  <a:lnTo>
                    <a:pt x="3256" y="43567"/>
                  </a:lnTo>
                  <a:lnTo>
                    <a:pt x="16007" y="82997"/>
                  </a:lnTo>
                  <a:lnTo>
                    <a:pt x="27109" y="99428"/>
                  </a:lnTo>
                  <a:lnTo>
                    <a:pt x="33345" y="102406"/>
                  </a:lnTo>
                  <a:lnTo>
                    <a:pt x="39842" y="102051"/>
                  </a:lnTo>
                  <a:lnTo>
                    <a:pt x="55640" y="97758"/>
                  </a:lnTo>
                  <a:lnTo>
                    <a:pt x="90842" y="96510"/>
                  </a:lnTo>
                  <a:lnTo>
                    <a:pt x="152916" y="109111"/>
                  </a:lnTo>
                  <a:lnTo>
                    <a:pt x="208570" y="144138"/>
                  </a:lnTo>
                  <a:lnTo>
                    <a:pt x="222657" y="164036"/>
                  </a:lnTo>
                  <a:lnTo>
                    <a:pt x="241233" y="209349"/>
                  </a:lnTo>
                  <a:lnTo>
                    <a:pt x="242633" y="230844"/>
                  </a:lnTo>
                  <a:lnTo>
                    <a:pt x="234000" y="273238"/>
                  </a:lnTo>
                  <a:lnTo>
                    <a:pt x="218819" y="304873"/>
                  </a:lnTo>
                  <a:lnTo>
                    <a:pt x="203035" y="319702"/>
                  </a:lnTo>
                  <a:lnTo>
                    <a:pt x="193913" y="325294"/>
                  </a:lnTo>
                  <a:lnTo>
                    <a:pt x="174419" y="328388"/>
                  </a:lnTo>
                  <a:lnTo>
                    <a:pt x="133308" y="320842"/>
                  </a:lnTo>
                  <a:lnTo>
                    <a:pt x="121747" y="314711"/>
                  </a:lnTo>
                  <a:lnTo>
                    <a:pt x="112498" y="3048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1842487" y="2811108"/>
            <a:ext cx="2002037" cy="526426"/>
            <a:chOff x="1842487" y="2811108"/>
            <a:chExt cx="2002037" cy="526426"/>
          </a:xfrm>
        </p:grpSpPr>
        <p:sp>
          <p:nvSpPr>
            <p:cNvPr id="30" name="Freeform 29"/>
            <p:cNvSpPr/>
            <p:nvPr/>
          </p:nvSpPr>
          <p:spPr>
            <a:xfrm>
              <a:off x="1916186" y="3148020"/>
              <a:ext cx="42115" cy="189514"/>
            </a:xfrm>
            <a:custGeom>
              <a:avLst/>
              <a:gdLst/>
              <a:ahLst/>
              <a:cxnLst/>
              <a:rect l="0" t="0" r="0" b="0"/>
              <a:pathLst>
                <a:path w="42115" h="189514">
                  <a:moveTo>
                    <a:pt x="42114" y="0"/>
                  </a:moveTo>
                  <a:lnTo>
                    <a:pt x="25326" y="55045"/>
                  </a:lnTo>
                  <a:lnTo>
                    <a:pt x="16030" y="114513"/>
                  </a:lnTo>
                  <a:lnTo>
                    <a:pt x="8133" y="17037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1842487" y="3211191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0"/>
                  </a:moveTo>
                  <a:lnTo>
                    <a:pt x="140582" y="0"/>
                  </a:lnTo>
                  <a:lnTo>
                    <a:pt x="81451" y="5589"/>
                  </a:lnTo>
                  <a:lnTo>
                    <a:pt x="22155" y="9553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325139" y="2995032"/>
              <a:ext cx="160234" cy="181561"/>
            </a:xfrm>
            <a:custGeom>
              <a:avLst/>
              <a:gdLst/>
              <a:ahLst/>
              <a:cxnLst/>
              <a:rect l="0" t="0" r="0" b="0"/>
              <a:pathLst>
                <a:path w="160234" h="181561">
                  <a:moveTo>
                    <a:pt x="128000" y="5589"/>
                  </a:moveTo>
                  <a:lnTo>
                    <a:pt x="111233" y="0"/>
                  </a:lnTo>
                  <a:lnTo>
                    <a:pt x="78449" y="2114"/>
                  </a:lnTo>
                  <a:lnTo>
                    <a:pt x="44688" y="15738"/>
                  </a:lnTo>
                  <a:lnTo>
                    <a:pt x="18048" y="34593"/>
                  </a:lnTo>
                  <a:lnTo>
                    <a:pt x="925" y="60587"/>
                  </a:lnTo>
                  <a:lnTo>
                    <a:pt x="0" y="69160"/>
                  </a:lnTo>
                  <a:lnTo>
                    <a:pt x="5211" y="84926"/>
                  </a:lnTo>
                  <a:lnTo>
                    <a:pt x="12216" y="90066"/>
                  </a:lnTo>
                  <a:lnTo>
                    <a:pt x="32477" y="95777"/>
                  </a:lnTo>
                  <a:lnTo>
                    <a:pt x="94119" y="102864"/>
                  </a:lnTo>
                  <a:lnTo>
                    <a:pt x="138075" y="114881"/>
                  </a:lnTo>
                  <a:lnTo>
                    <a:pt x="146415" y="120565"/>
                  </a:lnTo>
                  <a:lnTo>
                    <a:pt x="158802" y="136238"/>
                  </a:lnTo>
                  <a:lnTo>
                    <a:pt x="160233" y="144161"/>
                  </a:lnTo>
                  <a:lnTo>
                    <a:pt x="158847" y="151783"/>
                  </a:lnTo>
                  <a:lnTo>
                    <a:pt x="155584" y="159204"/>
                  </a:lnTo>
                  <a:lnTo>
                    <a:pt x="142600" y="170569"/>
                  </a:lnTo>
                  <a:lnTo>
                    <a:pt x="123961" y="178349"/>
                  </a:lnTo>
                  <a:lnTo>
                    <a:pt x="87159" y="181560"/>
                  </a:lnTo>
                  <a:lnTo>
                    <a:pt x="39041" y="172757"/>
                  </a:lnTo>
                  <a:lnTo>
                    <a:pt x="12187" y="1635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380090" y="2979564"/>
              <a:ext cx="9880" cy="221100"/>
            </a:xfrm>
            <a:custGeom>
              <a:avLst/>
              <a:gdLst/>
              <a:ahLst/>
              <a:cxnLst/>
              <a:rect l="0" t="0" r="0" b="0"/>
              <a:pathLst>
                <a:path w="9880" h="221100">
                  <a:moveTo>
                    <a:pt x="9879" y="0"/>
                  </a:moveTo>
                  <a:lnTo>
                    <a:pt x="2643" y="27556"/>
                  </a:lnTo>
                  <a:lnTo>
                    <a:pt x="0" y="83779"/>
                  </a:lnTo>
                  <a:lnTo>
                    <a:pt x="6671" y="147124"/>
                  </a:lnTo>
                  <a:lnTo>
                    <a:pt x="9245" y="194442"/>
                  </a:lnTo>
                  <a:lnTo>
                    <a:pt x="9879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658553" y="2947979"/>
              <a:ext cx="15686" cy="231628"/>
            </a:xfrm>
            <a:custGeom>
              <a:avLst/>
              <a:gdLst/>
              <a:ahLst/>
              <a:cxnLst/>
              <a:rect l="0" t="0" r="0" b="0"/>
              <a:pathLst>
                <a:path w="15686" h="231628">
                  <a:moveTo>
                    <a:pt x="15685" y="0"/>
                  </a:moveTo>
                  <a:lnTo>
                    <a:pt x="6620" y="58617"/>
                  </a:lnTo>
                  <a:lnTo>
                    <a:pt x="4276" y="118857"/>
                  </a:lnTo>
                  <a:lnTo>
                    <a:pt x="0" y="170097"/>
                  </a:lnTo>
                  <a:lnTo>
                    <a:pt x="5156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790051" y="2905865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21057" y="0"/>
                  </a:moveTo>
                  <a:lnTo>
                    <a:pt x="15468" y="62093"/>
                  </a:lnTo>
                  <a:lnTo>
                    <a:pt x="4269" y="113477"/>
                  </a:lnTo>
                  <a:lnTo>
                    <a:pt x="3963" y="168688"/>
                  </a:lnTo>
                  <a:lnTo>
                    <a:pt x="6441" y="195465"/>
                  </a:lnTo>
                  <a:lnTo>
                    <a:pt x="1619" y="238132"/>
                  </a:lnTo>
                  <a:lnTo>
                    <a:pt x="0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053264" y="30848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53305" y="2834882"/>
              <a:ext cx="213718" cy="224596"/>
            </a:xfrm>
            <a:custGeom>
              <a:avLst/>
              <a:gdLst/>
              <a:ahLst/>
              <a:cxnLst/>
              <a:rect l="0" t="0" r="0" b="0"/>
              <a:pathLst>
                <a:path w="213718" h="224596">
                  <a:moveTo>
                    <a:pt x="0" y="60454"/>
                  </a:moveTo>
                  <a:lnTo>
                    <a:pt x="17981" y="36408"/>
                  </a:lnTo>
                  <a:lnTo>
                    <a:pt x="44322" y="16155"/>
                  </a:lnTo>
                  <a:lnTo>
                    <a:pt x="75524" y="3395"/>
                  </a:lnTo>
                  <a:lnTo>
                    <a:pt x="100637" y="0"/>
                  </a:lnTo>
                  <a:lnTo>
                    <a:pt x="121157" y="4730"/>
                  </a:lnTo>
                  <a:lnTo>
                    <a:pt x="129904" y="9267"/>
                  </a:lnTo>
                  <a:lnTo>
                    <a:pt x="142743" y="23666"/>
                  </a:lnTo>
                  <a:lnTo>
                    <a:pt x="147805" y="32420"/>
                  </a:lnTo>
                  <a:lnTo>
                    <a:pt x="148840" y="40595"/>
                  </a:lnTo>
                  <a:lnTo>
                    <a:pt x="143750" y="55917"/>
                  </a:lnTo>
                  <a:lnTo>
                    <a:pt x="127731" y="77697"/>
                  </a:lnTo>
                  <a:lnTo>
                    <a:pt x="128438" y="83648"/>
                  </a:lnTo>
                  <a:lnTo>
                    <a:pt x="133588" y="88785"/>
                  </a:lnTo>
                  <a:lnTo>
                    <a:pt x="194877" y="131070"/>
                  </a:lnTo>
                  <a:lnTo>
                    <a:pt x="211509" y="157417"/>
                  </a:lnTo>
                  <a:lnTo>
                    <a:pt x="213717" y="177248"/>
                  </a:lnTo>
                  <a:lnTo>
                    <a:pt x="212668" y="187450"/>
                  </a:lnTo>
                  <a:lnTo>
                    <a:pt x="202144" y="205024"/>
                  </a:lnTo>
                  <a:lnTo>
                    <a:pt x="194424" y="212986"/>
                  </a:lnTo>
                  <a:lnTo>
                    <a:pt x="173368" y="221833"/>
                  </a:lnTo>
                  <a:lnTo>
                    <a:pt x="149583" y="224595"/>
                  </a:lnTo>
                  <a:lnTo>
                    <a:pt x="87930" y="211846"/>
                  </a:lnTo>
                  <a:lnTo>
                    <a:pt x="73700" y="2078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639821" y="2811108"/>
              <a:ext cx="204703" cy="226874"/>
            </a:xfrm>
            <a:custGeom>
              <a:avLst/>
              <a:gdLst/>
              <a:ahLst/>
              <a:cxnLst/>
              <a:rect l="0" t="0" r="0" b="0"/>
              <a:pathLst>
                <a:path w="204703" h="226874">
                  <a:moveTo>
                    <a:pt x="139909" y="0"/>
                  </a:moveTo>
                  <a:lnTo>
                    <a:pt x="81292" y="0"/>
                  </a:lnTo>
                  <a:lnTo>
                    <a:pt x="46502" y="5590"/>
                  </a:lnTo>
                  <a:lnTo>
                    <a:pt x="19556" y="20244"/>
                  </a:lnTo>
                  <a:lnTo>
                    <a:pt x="7260" y="35904"/>
                  </a:lnTo>
                  <a:lnTo>
                    <a:pt x="2343" y="44993"/>
                  </a:lnTo>
                  <a:lnTo>
                    <a:pt x="0" y="64451"/>
                  </a:lnTo>
                  <a:lnTo>
                    <a:pt x="1013" y="74553"/>
                  </a:lnTo>
                  <a:lnTo>
                    <a:pt x="5198" y="80118"/>
                  </a:lnTo>
                  <a:lnTo>
                    <a:pt x="11497" y="82658"/>
                  </a:lnTo>
                  <a:lnTo>
                    <a:pt x="40250" y="80643"/>
                  </a:lnTo>
                  <a:lnTo>
                    <a:pt x="64031" y="77956"/>
                  </a:lnTo>
                  <a:lnTo>
                    <a:pt x="124155" y="88760"/>
                  </a:lnTo>
                  <a:lnTo>
                    <a:pt x="159418" y="104159"/>
                  </a:lnTo>
                  <a:lnTo>
                    <a:pt x="186504" y="129128"/>
                  </a:lnTo>
                  <a:lnTo>
                    <a:pt x="203758" y="158753"/>
                  </a:lnTo>
                  <a:lnTo>
                    <a:pt x="204702" y="169007"/>
                  </a:lnTo>
                  <a:lnTo>
                    <a:pt x="199512" y="189758"/>
                  </a:lnTo>
                  <a:lnTo>
                    <a:pt x="183167" y="207560"/>
                  </a:lnTo>
                  <a:lnTo>
                    <a:pt x="160305" y="220931"/>
                  </a:lnTo>
                  <a:lnTo>
                    <a:pt x="134546" y="226873"/>
                  </a:lnTo>
                  <a:lnTo>
                    <a:pt x="81051" y="223453"/>
                  </a:lnTo>
                  <a:lnTo>
                    <a:pt x="34624" y="2210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0" name="Freeform 39"/>
          <p:cNvSpPr/>
          <p:nvPr/>
        </p:nvSpPr>
        <p:spPr>
          <a:xfrm>
            <a:off x="2063585" y="3148312"/>
            <a:ext cx="4727296" cy="252393"/>
          </a:xfrm>
          <a:custGeom>
            <a:avLst/>
            <a:gdLst/>
            <a:ahLst/>
            <a:cxnLst/>
            <a:rect l="0" t="0" r="0" b="0"/>
            <a:pathLst>
              <a:path w="4727296" h="252393">
                <a:moveTo>
                  <a:pt x="0" y="252392"/>
                </a:moveTo>
                <a:lnTo>
                  <a:pt x="48931" y="244059"/>
                </a:lnTo>
                <a:lnTo>
                  <a:pt x="102472" y="236708"/>
                </a:lnTo>
                <a:lnTo>
                  <a:pt x="155249" y="232397"/>
                </a:lnTo>
                <a:lnTo>
                  <a:pt x="207615" y="228426"/>
                </a:lnTo>
                <a:lnTo>
                  <a:pt x="263279" y="222312"/>
                </a:lnTo>
                <a:lnTo>
                  <a:pt x="323364" y="213868"/>
                </a:lnTo>
                <a:lnTo>
                  <a:pt x="373192" y="210172"/>
                </a:lnTo>
                <a:lnTo>
                  <a:pt x="423831" y="203358"/>
                </a:lnTo>
                <a:lnTo>
                  <a:pt x="486576" y="197343"/>
                </a:lnTo>
                <a:lnTo>
                  <a:pt x="549359" y="190826"/>
                </a:lnTo>
                <a:lnTo>
                  <a:pt x="607991" y="189538"/>
                </a:lnTo>
                <a:lnTo>
                  <a:pt x="656398" y="189315"/>
                </a:lnTo>
                <a:lnTo>
                  <a:pt x="715269" y="189240"/>
                </a:lnTo>
                <a:lnTo>
                  <a:pt x="766369" y="183636"/>
                </a:lnTo>
                <a:lnTo>
                  <a:pt x="818663" y="179670"/>
                </a:lnTo>
                <a:lnTo>
                  <a:pt x="877172" y="178886"/>
                </a:lnTo>
                <a:lnTo>
                  <a:pt x="927488" y="178750"/>
                </a:lnTo>
                <a:lnTo>
                  <a:pt x="976321" y="175590"/>
                </a:lnTo>
                <a:lnTo>
                  <a:pt x="1034743" y="169631"/>
                </a:lnTo>
                <a:lnTo>
                  <a:pt x="1097085" y="160024"/>
                </a:lnTo>
                <a:lnTo>
                  <a:pt x="1151535" y="152518"/>
                </a:lnTo>
                <a:lnTo>
                  <a:pt x="1214586" y="140941"/>
                </a:lnTo>
                <a:lnTo>
                  <a:pt x="1270194" y="134321"/>
                </a:lnTo>
                <a:lnTo>
                  <a:pt x="1320910" y="122095"/>
                </a:lnTo>
                <a:lnTo>
                  <a:pt x="1374818" y="115650"/>
                </a:lnTo>
                <a:lnTo>
                  <a:pt x="1431294" y="101039"/>
                </a:lnTo>
                <a:lnTo>
                  <a:pt x="1492775" y="92211"/>
                </a:lnTo>
                <a:lnTo>
                  <a:pt x="1548560" y="77790"/>
                </a:lnTo>
                <a:lnTo>
                  <a:pt x="1609357" y="68396"/>
                </a:lnTo>
                <a:lnTo>
                  <a:pt x="1663305" y="52153"/>
                </a:lnTo>
                <a:lnTo>
                  <a:pt x="1698149" y="44883"/>
                </a:lnTo>
                <a:lnTo>
                  <a:pt x="1757276" y="33820"/>
                </a:lnTo>
                <a:lnTo>
                  <a:pt x="1816361" y="22715"/>
                </a:lnTo>
                <a:lnTo>
                  <a:pt x="1876525" y="12689"/>
                </a:lnTo>
                <a:lnTo>
                  <a:pt x="1930709" y="10721"/>
                </a:lnTo>
                <a:lnTo>
                  <a:pt x="1985302" y="9163"/>
                </a:lnTo>
                <a:lnTo>
                  <a:pt x="2047514" y="1184"/>
                </a:lnTo>
                <a:lnTo>
                  <a:pt x="2102482" y="0"/>
                </a:lnTo>
                <a:lnTo>
                  <a:pt x="2155280" y="2885"/>
                </a:lnTo>
                <a:lnTo>
                  <a:pt x="2205440" y="8785"/>
                </a:lnTo>
                <a:lnTo>
                  <a:pt x="2260409" y="9950"/>
                </a:lnTo>
                <a:lnTo>
                  <a:pt x="2319447" y="10180"/>
                </a:lnTo>
                <a:lnTo>
                  <a:pt x="2369854" y="10220"/>
                </a:lnTo>
                <a:lnTo>
                  <a:pt x="2428110" y="15823"/>
                </a:lnTo>
                <a:lnTo>
                  <a:pt x="2482987" y="19789"/>
                </a:lnTo>
                <a:lnTo>
                  <a:pt x="2531914" y="20476"/>
                </a:lnTo>
                <a:lnTo>
                  <a:pt x="2582286" y="21849"/>
                </a:lnTo>
                <a:lnTo>
                  <a:pt x="2641820" y="29082"/>
                </a:lnTo>
                <a:lnTo>
                  <a:pt x="2704230" y="30857"/>
                </a:lnTo>
                <a:lnTo>
                  <a:pt x="2755525" y="36754"/>
                </a:lnTo>
                <a:lnTo>
                  <a:pt x="2807768" y="45910"/>
                </a:lnTo>
                <a:lnTo>
                  <a:pt x="2860292" y="50442"/>
                </a:lnTo>
                <a:lnTo>
                  <a:pt x="2912899" y="51785"/>
                </a:lnTo>
                <a:lnTo>
                  <a:pt x="2968606" y="60645"/>
                </a:lnTo>
                <a:lnTo>
                  <a:pt x="3017782" y="69106"/>
                </a:lnTo>
                <a:lnTo>
                  <a:pt x="3075116" y="73303"/>
                </a:lnTo>
                <a:lnTo>
                  <a:pt x="3127329" y="81436"/>
                </a:lnTo>
                <a:lnTo>
                  <a:pt x="3183838" y="91545"/>
                </a:lnTo>
                <a:lnTo>
                  <a:pt x="3239454" y="99477"/>
                </a:lnTo>
                <a:lnTo>
                  <a:pt x="3302216" y="105073"/>
                </a:lnTo>
                <a:lnTo>
                  <a:pt x="3360604" y="111906"/>
                </a:lnTo>
                <a:lnTo>
                  <a:pt x="3418849" y="115620"/>
                </a:lnTo>
                <a:lnTo>
                  <a:pt x="3477988" y="123644"/>
                </a:lnTo>
                <a:lnTo>
                  <a:pt x="3531228" y="125337"/>
                </a:lnTo>
                <a:lnTo>
                  <a:pt x="3582098" y="128959"/>
                </a:lnTo>
                <a:lnTo>
                  <a:pt x="3628757" y="134321"/>
                </a:lnTo>
                <a:lnTo>
                  <a:pt x="3687035" y="135910"/>
                </a:lnTo>
                <a:lnTo>
                  <a:pt x="3748756" y="136381"/>
                </a:lnTo>
                <a:lnTo>
                  <a:pt x="3811497" y="139640"/>
                </a:lnTo>
                <a:lnTo>
                  <a:pt x="3871421" y="144895"/>
                </a:lnTo>
                <a:lnTo>
                  <a:pt x="3923102" y="146452"/>
                </a:lnTo>
                <a:lnTo>
                  <a:pt x="3971170" y="146913"/>
                </a:lnTo>
                <a:lnTo>
                  <a:pt x="4034225" y="147069"/>
                </a:lnTo>
                <a:lnTo>
                  <a:pt x="4088713" y="147096"/>
                </a:lnTo>
                <a:lnTo>
                  <a:pt x="4149470" y="154341"/>
                </a:lnTo>
                <a:lnTo>
                  <a:pt x="4211247" y="156659"/>
                </a:lnTo>
                <a:lnTo>
                  <a:pt x="4271016" y="158516"/>
                </a:lnTo>
                <a:lnTo>
                  <a:pt x="4317191" y="164786"/>
                </a:lnTo>
                <a:lnTo>
                  <a:pt x="4380655" y="168333"/>
                </a:lnTo>
                <a:lnTo>
                  <a:pt x="4427394" y="173308"/>
                </a:lnTo>
                <a:lnTo>
                  <a:pt x="4475463" y="176300"/>
                </a:lnTo>
                <a:lnTo>
                  <a:pt x="4536085" y="181104"/>
                </a:lnTo>
                <a:lnTo>
                  <a:pt x="4588752" y="186816"/>
                </a:lnTo>
                <a:lnTo>
                  <a:pt x="4649981" y="191628"/>
                </a:lnTo>
                <a:lnTo>
                  <a:pt x="4695809" y="197343"/>
                </a:lnTo>
                <a:lnTo>
                  <a:pt x="4727295" y="199750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40"/>
          <p:cNvSpPr/>
          <p:nvPr/>
        </p:nvSpPr>
        <p:spPr>
          <a:xfrm>
            <a:off x="3990300" y="1370069"/>
            <a:ext cx="479971" cy="198678"/>
          </a:xfrm>
          <a:custGeom>
            <a:avLst/>
            <a:gdLst/>
            <a:ahLst/>
            <a:cxnLst/>
            <a:rect l="0" t="0" r="0" b="0"/>
            <a:pathLst>
              <a:path w="479971" h="198678">
                <a:moveTo>
                  <a:pt x="0" y="156563"/>
                </a:moveTo>
                <a:lnTo>
                  <a:pt x="11179" y="145384"/>
                </a:lnTo>
                <a:lnTo>
                  <a:pt x="29145" y="139896"/>
                </a:lnTo>
                <a:lnTo>
                  <a:pt x="85076" y="128848"/>
                </a:lnTo>
                <a:lnTo>
                  <a:pt x="140851" y="125742"/>
                </a:lnTo>
                <a:lnTo>
                  <a:pt x="190692" y="125204"/>
                </a:lnTo>
                <a:lnTo>
                  <a:pt x="239385" y="125044"/>
                </a:lnTo>
                <a:lnTo>
                  <a:pt x="292171" y="119401"/>
                </a:lnTo>
                <a:lnTo>
                  <a:pt x="344798" y="115427"/>
                </a:lnTo>
                <a:lnTo>
                  <a:pt x="400254" y="114642"/>
                </a:lnTo>
                <a:lnTo>
                  <a:pt x="456269" y="114487"/>
                </a:lnTo>
                <a:lnTo>
                  <a:pt x="464447" y="110965"/>
                </a:lnTo>
                <a:lnTo>
                  <a:pt x="468728" y="105107"/>
                </a:lnTo>
                <a:lnTo>
                  <a:pt x="470413" y="97692"/>
                </a:lnTo>
                <a:lnTo>
                  <a:pt x="469197" y="90410"/>
                </a:lnTo>
                <a:lnTo>
                  <a:pt x="461606" y="76079"/>
                </a:lnTo>
                <a:lnTo>
                  <a:pt x="415132" y="33751"/>
                </a:lnTo>
                <a:lnTo>
                  <a:pt x="363031" y="683"/>
                </a:lnTo>
                <a:lnTo>
                  <a:pt x="359004" y="0"/>
                </a:lnTo>
                <a:lnTo>
                  <a:pt x="357489" y="3055"/>
                </a:lnTo>
                <a:lnTo>
                  <a:pt x="357649" y="8601"/>
                </a:lnTo>
                <a:lnTo>
                  <a:pt x="367185" y="21002"/>
                </a:lnTo>
                <a:lnTo>
                  <a:pt x="423143" y="68902"/>
                </a:lnTo>
                <a:lnTo>
                  <a:pt x="465713" y="100811"/>
                </a:lnTo>
                <a:lnTo>
                  <a:pt x="475422" y="105357"/>
                </a:lnTo>
                <a:lnTo>
                  <a:pt x="479555" y="111897"/>
                </a:lnTo>
                <a:lnTo>
                  <a:pt x="479970" y="119767"/>
                </a:lnTo>
                <a:lnTo>
                  <a:pt x="477908" y="128522"/>
                </a:lnTo>
                <a:lnTo>
                  <a:pt x="466257" y="144490"/>
                </a:lnTo>
                <a:lnTo>
                  <a:pt x="449381" y="158216"/>
                </a:lnTo>
                <a:lnTo>
                  <a:pt x="388189" y="193048"/>
                </a:lnTo>
                <a:lnTo>
                  <a:pt x="379026" y="198677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Freeform 41"/>
          <p:cNvSpPr/>
          <p:nvPr/>
        </p:nvSpPr>
        <p:spPr>
          <a:xfrm>
            <a:off x="4053471" y="2107066"/>
            <a:ext cx="522597" cy="188147"/>
          </a:xfrm>
          <a:custGeom>
            <a:avLst/>
            <a:gdLst/>
            <a:ahLst/>
            <a:cxnLst/>
            <a:rect l="0" t="0" r="0" b="0"/>
            <a:pathLst>
              <a:path w="522597" h="188147">
                <a:moveTo>
                  <a:pt x="0" y="51276"/>
                </a:moveTo>
                <a:lnTo>
                  <a:pt x="56214" y="68064"/>
                </a:lnTo>
                <a:lnTo>
                  <a:pt x="114786" y="74609"/>
                </a:lnTo>
                <a:lnTo>
                  <a:pt x="171762" y="81231"/>
                </a:lnTo>
                <a:lnTo>
                  <a:pt x="219609" y="82378"/>
                </a:lnTo>
                <a:lnTo>
                  <a:pt x="270830" y="82718"/>
                </a:lnTo>
                <a:lnTo>
                  <a:pt x="323051" y="82819"/>
                </a:lnTo>
                <a:lnTo>
                  <a:pt x="384694" y="84023"/>
                </a:lnTo>
                <a:lnTo>
                  <a:pt x="445050" y="91193"/>
                </a:lnTo>
                <a:lnTo>
                  <a:pt x="507361" y="92956"/>
                </a:lnTo>
                <a:lnTo>
                  <a:pt x="516055" y="89591"/>
                </a:lnTo>
                <a:lnTo>
                  <a:pt x="520682" y="83838"/>
                </a:lnTo>
                <a:lnTo>
                  <a:pt x="522596" y="76493"/>
                </a:lnTo>
                <a:lnTo>
                  <a:pt x="521533" y="69257"/>
                </a:lnTo>
                <a:lnTo>
                  <a:pt x="514112" y="54978"/>
                </a:lnTo>
                <a:lnTo>
                  <a:pt x="496781" y="33785"/>
                </a:lnTo>
                <a:lnTo>
                  <a:pt x="447032" y="684"/>
                </a:lnTo>
                <a:lnTo>
                  <a:pt x="444251" y="0"/>
                </a:lnTo>
                <a:lnTo>
                  <a:pt x="444736" y="3054"/>
                </a:lnTo>
                <a:lnTo>
                  <a:pt x="452684" y="15806"/>
                </a:lnTo>
                <a:lnTo>
                  <a:pt x="512180" y="78995"/>
                </a:lnTo>
                <a:lnTo>
                  <a:pt x="515759" y="88472"/>
                </a:lnTo>
                <a:lnTo>
                  <a:pt x="516615" y="111481"/>
                </a:lnTo>
                <a:lnTo>
                  <a:pt x="512866" y="120659"/>
                </a:lnTo>
                <a:lnTo>
                  <a:pt x="499342" y="133975"/>
                </a:lnTo>
                <a:lnTo>
                  <a:pt x="438192" y="174282"/>
                </a:lnTo>
                <a:lnTo>
                  <a:pt x="421140" y="188146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Freeform 42"/>
          <p:cNvSpPr/>
          <p:nvPr/>
        </p:nvSpPr>
        <p:spPr>
          <a:xfrm>
            <a:off x="4106114" y="2750256"/>
            <a:ext cx="475965" cy="197724"/>
          </a:xfrm>
          <a:custGeom>
            <a:avLst/>
            <a:gdLst/>
            <a:ahLst/>
            <a:cxnLst/>
            <a:rect l="0" t="0" r="0" b="0"/>
            <a:pathLst>
              <a:path w="475965" h="197724">
                <a:moveTo>
                  <a:pt x="0" y="81909"/>
                </a:moveTo>
                <a:lnTo>
                  <a:pt x="58617" y="81909"/>
                </a:lnTo>
                <a:lnTo>
                  <a:pt x="113960" y="81909"/>
                </a:lnTo>
                <a:lnTo>
                  <a:pt x="176885" y="81909"/>
                </a:lnTo>
                <a:lnTo>
                  <a:pt x="240311" y="81909"/>
                </a:lnTo>
                <a:lnTo>
                  <a:pt x="291782" y="81909"/>
                </a:lnTo>
                <a:lnTo>
                  <a:pt x="347104" y="89145"/>
                </a:lnTo>
                <a:lnTo>
                  <a:pt x="408811" y="91788"/>
                </a:lnTo>
                <a:lnTo>
                  <a:pt x="466408" y="92310"/>
                </a:lnTo>
                <a:lnTo>
                  <a:pt x="473545" y="90013"/>
                </a:lnTo>
                <a:lnTo>
                  <a:pt x="475964" y="86142"/>
                </a:lnTo>
                <a:lnTo>
                  <a:pt x="475236" y="81221"/>
                </a:lnTo>
                <a:lnTo>
                  <a:pt x="463035" y="63118"/>
                </a:lnTo>
                <a:lnTo>
                  <a:pt x="409668" y="22139"/>
                </a:lnTo>
                <a:lnTo>
                  <a:pt x="378746" y="1159"/>
                </a:lnTo>
                <a:lnTo>
                  <a:pt x="374160" y="0"/>
                </a:lnTo>
                <a:lnTo>
                  <a:pt x="373442" y="2736"/>
                </a:lnTo>
                <a:lnTo>
                  <a:pt x="375303" y="8070"/>
                </a:lnTo>
                <a:lnTo>
                  <a:pt x="403507" y="40678"/>
                </a:lnTo>
                <a:lnTo>
                  <a:pt x="447587" y="78054"/>
                </a:lnTo>
                <a:lnTo>
                  <a:pt x="456291" y="98523"/>
                </a:lnTo>
                <a:lnTo>
                  <a:pt x="458612" y="110533"/>
                </a:lnTo>
                <a:lnTo>
                  <a:pt x="456649" y="119709"/>
                </a:lnTo>
                <a:lnTo>
                  <a:pt x="451832" y="126996"/>
                </a:lnTo>
                <a:lnTo>
                  <a:pt x="437120" y="138213"/>
                </a:lnTo>
                <a:lnTo>
                  <a:pt x="378580" y="169569"/>
                </a:lnTo>
                <a:lnTo>
                  <a:pt x="315855" y="197723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7" name="Group 66"/>
          <p:cNvGrpSpPr/>
          <p:nvPr/>
        </p:nvGrpSpPr>
        <p:grpSpPr>
          <a:xfrm>
            <a:off x="3396122" y="263212"/>
            <a:ext cx="4243661" cy="579068"/>
            <a:chOff x="3396122" y="263212"/>
            <a:chExt cx="4243661" cy="579068"/>
          </a:xfrm>
        </p:grpSpPr>
        <p:sp>
          <p:nvSpPr>
            <p:cNvPr id="44" name="Freeform 43"/>
            <p:cNvSpPr/>
            <p:nvPr/>
          </p:nvSpPr>
          <p:spPr>
            <a:xfrm>
              <a:off x="3396122" y="263212"/>
              <a:ext cx="183568" cy="579068"/>
            </a:xfrm>
            <a:custGeom>
              <a:avLst/>
              <a:gdLst/>
              <a:ahLst/>
              <a:cxnLst/>
              <a:rect l="0" t="0" r="0" b="0"/>
              <a:pathLst>
                <a:path w="183568" h="579068">
                  <a:moveTo>
                    <a:pt x="183567" y="0"/>
                  </a:moveTo>
                  <a:lnTo>
                    <a:pt x="130861" y="37086"/>
                  </a:lnTo>
                  <a:lnTo>
                    <a:pt x="100020" y="77906"/>
                  </a:lnTo>
                  <a:lnTo>
                    <a:pt x="65503" y="129972"/>
                  </a:lnTo>
                  <a:lnTo>
                    <a:pt x="44519" y="180395"/>
                  </a:lnTo>
                  <a:lnTo>
                    <a:pt x="23779" y="241004"/>
                  </a:lnTo>
                  <a:lnTo>
                    <a:pt x="8418" y="302066"/>
                  </a:lnTo>
                  <a:lnTo>
                    <a:pt x="0" y="352064"/>
                  </a:lnTo>
                  <a:lnTo>
                    <a:pt x="3875" y="402753"/>
                  </a:lnTo>
                  <a:lnTo>
                    <a:pt x="15665" y="459275"/>
                  </a:lnTo>
                  <a:lnTo>
                    <a:pt x="34848" y="504582"/>
                  </a:lnTo>
                  <a:lnTo>
                    <a:pt x="62337" y="538921"/>
                  </a:lnTo>
                  <a:lnTo>
                    <a:pt x="90325" y="559893"/>
                  </a:lnTo>
                  <a:lnTo>
                    <a:pt x="120845" y="572866"/>
                  </a:lnTo>
                  <a:lnTo>
                    <a:pt x="162510" y="57906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3737702" y="421139"/>
              <a:ext cx="10444" cy="284271"/>
            </a:xfrm>
            <a:custGeom>
              <a:avLst/>
              <a:gdLst/>
              <a:ahLst/>
              <a:cxnLst/>
              <a:rect l="0" t="0" r="0" b="0"/>
              <a:pathLst>
                <a:path w="10444" h="284271">
                  <a:moveTo>
                    <a:pt x="10443" y="0"/>
                  </a:moveTo>
                  <a:lnTo>
                    <a:pt x="2110" y="37478"/>
                  </a:lnTo>
                  <a:lnTo>
                    <a:pt x="348" y="88902"/>
                  </a:lnTo>
                  <a:lnTo>
                    <a:pt x="0" y="151355"/>
                  </a:lnTo>
                  <a:lnTo>
                    <a:pt x="3051" y="206846"/>
                  </a:lnTo>
                  <a:lnTo>
                    <a:pt x="9470" y="266449"/>
                  </a:lnTo>
                  <a:lnTo>
                    <a:pt x="10443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3558632" y="336911"/>
              <a:ext cx="410612" cy="105286"/>
            </a:xfrm>
            <a:custGeom>
              <a:avLst/>
              <a:gdLst/>
              <a:ahLst/>
              <a:cxnLst/>
              <a:rect l="0" t="0" r="0" b="0"/>
              <a:pathLst>
                <a:path w="410612" h="105286">
                  <a:moveTo>
                    <a:pt x="410611" y="0"/>
                  </a:moveTo>
                  <a:lnTo>
                    <a:pt x="355566" y="17959"/>
                  </a:lnTo>
                  <a:lnTo>
                    <a:pt x="304158" y="31667"/>
                  </a:lnTo>
                  <a:lnTo>
                    <a:pt x="243354" y="45640"/>
                  </a:lnTo>
                  <a:lnTo>
                    <a:pt x="184594" y="59665"/>
                  </a:lnTo>
                  <a:lnTo>
                    <a:pt x="121491" y="77210"/>
                  </a:lnTo>
                  <a:lnTo>
                    <a:pt x="66415" y="91247"/>
                  </a:lnTo>
                  <a:lnTo>
                    <a:pt x="19835" y="102166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859951" y="505367"/>
              <a:ext cx="162224" cy="179160"/>
            </a:xfrm>
            <a:custGeom>
              <a:avLst/>
              <a:gdLst/>
              <a:ahLst/>
              <a:cxnLst/>
              <a:rect l="0" t="0" r="0" b="0"/>
              <a:pathLst>
                <a:path w="162224" h="179160">
                  <a:moveTo>
                    <a:pt x="67178" y="31586"/>
                  </a:moveTo>
                  <a:lnTo>
                    <a:pt x="50411" y="37175"/>
                  </a:lnTo>
                  <a:lnTo>
                    <a:pt x="35939" y="49278"/>
                  </a:lnTo>
                  <a:lnTo>
                    <a:pt x="17758" y="75822"/>
                  </a:lnTo>
                  <a:lnTo>
                    <a:pt x="1134" y="116233"/>
                  </a:lnTo>
                  <a:lnTo>
                    <a:pt x="0" y="137057"/>
                  </a:lnTo>
                  <a:lnTo>
                    <a:pt x="4566" y="156841"/>
                  </a:lnTo>
                  <a:lnTo>
                    <a:pt x="14394" y="173432"/>
                  </a:lnTo>
                  <a:lnTo>
                    <a:pt x="22630" y="177623"/>
                  </a:lnTo>
                  <a:lnTo>
                    <a:pt x="44259" y="179159"/>
                  </a:lnTo>
                  <a:lnTo>
                    <a:pt x="77155" y="173447"/>
                  </a:lnTo>
                  <a:lnTo>
                    <a:pt x="131764" y="139586"/>
                  </a:lnTo>
                  <a:lnTo>
                    <a:pt x="156765" y="113499"/>
                  </a:lnTo>
                  <a:lnTo>
                    <a:pt x="160828" y="103742"/>
                  </a:lnTo>
                  <a:lnTo>
                    <a:pt x="162223" y="83542"/>
                  </a:lnTo>
                  <a:lnTo>
                    <a:pt x="152704" y="62867"/>
                  </a:lnTo>
                  <a:lnTo>
                    <a:pt x="9876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4390469" y="347440"/>
              <a:ext cx="10443" cy="305327"/>
            </a:xfrm>
            <a:custGeom>
              <a:avLst/>
              <a:gdLst/>
              <a:ahLst/>
              <a:cxnLst/>
              <a:rect l="0" t="0" r="0" b="0"/>
              <a:pathLst>
                <a:path w="10443" h="305327">
                  <a:moveTo>
                    <a:pt x="10442" y="0"/>
                  </a:moveTo>
                  <a:lnTo>
                    <a:pt x="4853" y="58617"/>
                  </a:lnTo>
                  <a:lnTo>
                    <a:pt x="890" y="121196"/>
                  </a:lnTo>
                  <a:lnTo>
                    <a:pt x="203" y="172520"/>
                  </a:lnTo>
                  <a:lnTo>
                    <a:pt x="0" y="223603"/>
                  </a:lnTo>
                  <a:lnTo>
                    <a:pt x="3050" y="277138"/>
                  </a:lnTo>
                  <a:lnTo>
                    <a:pt x="10442" y="3053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4274570" y="484310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0"/>
                  </a:moveTo>
                  <a:lnTo>
                    <a:pt x="188935" y="3120"/>
                  </a:lnTo>
                  <a:lnTo>
                    <a:pt x="128389" y="9553"/>
                  </a:lnTo>
                  <a:lnTo>
                    <a:pt x="65058" y="15990"/>
                  </a:lnTo>
                  <a:lnTo>
                    <a:pt x="11802" y="2039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4550541" y="326383"/>
              <a:ext cx="176755" cy="294799"/>
            </a:xfrm>
            <a:custGeom>
              <a:avLst/>
              <a:gdLst/>
              <a:ahLst/>
              <a:cxnLst/>
              <a:rect l="0" t="0" r="0" b="0"/>
              <a:pathLst>
                <a:path w="176755" h="294799">
                  <a:moveTo>
                    <a:pt x="8298" y="0"/>
                  </a:moveTo>
                  <a:lnTo>
                    <a:pt x="16631" y="37478"/>
                  </a:lnTo>
                  <a:lnTo>
                    <a:pt x="18393" y="94491"/>
                  </a:lnTo>
                  <a:lnTo>
                    <a:pt x="17571" y="152502"/>
                  </a:lnTo>
                  <a:lnTo>
                    <a:pt x="9750" y="215445"/>
                  </a:lnTo>
                  <a:lnTo>
                    <a:pt x="3139" y="256598"/>
                  </a:lnTo>
                  <a:lnTo>
                    <a:pt x="1349" y="261142"/>
                  </a:lnTo>
                  <a:lnTo>
                    <a:pt x="156" y="259493"/>
                  </a:lnTo>
                  <a:lnTo>
                    <a:pt x="0" y="246351"/>
                  </a:lnTo>
                  <a:lnTo>
                    <a:pt x="7659" y="219222"/>
                  </a:lnTo>
                  <a:lnTo>
                    <a:pt x="30615" y="181733"/>
                  </a:lnTo>
                  <a:lnTo>
                    <a:pt x="37214" y="173798"/>
                  </a:lnTo>
                  <a:lnTo>
                    <a:pt x="46293" y="169678"/>
                  </a:lnTo>
                  <a:lnTo>
                    <a:pt x="68858" y="168219"/>
                  </a:lnTo>
                  <a:lnTo>
                    <a:pt x="102281" y="173975"/>
                  </a:lnTo>
                  <a:lnTo>
                    <a:pt x="120648" y="186117"/>
                  </a:lnTo>
                  <a:lnTo>
                    <a:pt x="135440" y="203211"/>
                  </a:lnTo>
                  <a:lnTo>
                    <a:pt x="162170" y="262321"/>
                  </a:lnTo>
                  <a:lnTo>
                    <a:pt x="17675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748352" y="415152"/>
              <a:ext cx="127798" cy="185014"/>
            </a:xfrm>
            <a:custGeom>
              <a:avLst/>
              <a:gdLst/>
              <a:ahLst/>
              <a:cxnLst/>
              <a:rect l="0" t="0" r="0" b="0"/>
              <a:pathLst>
                <a:path w="127798" h="185014">
                  <a:moveTo>
                    <a:pt x="0" y="111272"/>
                  </a:moveTo>
                  <a:lnTo>
                    <a:pt x="43963" y="87553"/>
                  </a:lnTo>
                  <a:lnTo>
                    <a:pt x="100214" y="66150"/>
                  </a:lnTo>
                  <a:lnTo>
                    <a:pt x="115899" y="52614"/>
                  </a:lnTo>
                  <a:lnTo>
                    <a:pt x="126770" y="34899"/>
                  </a:lnTo>
                  <a:lnTo>
                    <a:pt x="127797" y="26432"/>
                  </a:lnTo>
                  <a:lnTo>
                    <a:pt x="122699" y="10784"/>
                  </a:lnTo>
                  <a:lnTo>
                    <a:pt x="115725" y="5676"/>
                  </a:lnTo>
                  <a:lnTo>
                    <a:pt x="95497" y="0"/>
                  </a:lnTo>
                  <a:lnTo>
                    <a:pt x="74029" y="3716"/>
                  </a:lnTo>
                  <a:lnTo>
                    <a:pt x="45331" y="18963"/>
                  </a:lnTo>
                  <a:lnTo>
                    <a:pt x="30676" y="32811"/>
                  </a:lnTo>
                  <a:lnTo>
                    <a:pt x="7823" y="80446"/>
                  </a:lnTo>
                  <a:lnTo>
                    <a:pt x="2318" y="117087"/>
                  </a:lnTo>
                  <a:lnTo>
                    <a:pt x="6276" y="151990"/>
                  </a:lnTo>
                  <a:lnTo>
                    <a:pt x="17997" y="170703"/>
                  </a:lnTo>
                  <a:lnTo>
                    <a:pt x="26036" y="178969"/>
                  </a:lnTo>
                  <a:lnTo>
                    <a:pt x="34905" y="183310"/>
                  </a:lnTo>
                  <a:lnTo>
                    <a:pt x="54118" y="185013"/>
                  </a:lnTo>
                  <a:lnTo>
                    <a:pt x="115813" y="174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090702" y="429432"/>
              <a:ext cx="173547" cy="191750"/>
            </a:xfrm>
            <a:custGeom>
              <a:avLst/>
              <a:gdLst/>
              <a:ahLst/>
              <a:cxnLst/>
              <a:rect l="0" t="0" r="0" b="0"/>
              <a:pathLst>
                <a:path w="173547" h="191750">
                  <a:moveTo>
                    <a:pt x="15619" y="65407"/>
                  </a:moveTo>
                  <a:lnTo>
                    <a:pt x="15619" y="114338"/>
                  </a:lnTo>
                  <a:lnTo>
                    <a:pt x="15619" y="177222"/>
                  </a:lnTo>
                  <a:lnTo>
                    <a:pt x="10030" y="132066"/>
                  </a:lnTo>
                  <a:lnTo>
                    <a:pt x="0" y="85983"/>
                  </a:lnTo>
                  <a:lnTo>
                    <a:pt x="2048" y="60124"/>
                  </a:lnTo>
                  <a:lnTo>
                    <a:pt x="15368" y="24847"/>
                  </a:lnTo>
                  <a:lnTo>
                    <a:pt x="30715" y="9166"/>
                  </a:lnTo>
                  <a:lnTo>
                    <a:pt x="39721" y="3346"/>
                  </a:lnTo>
                  <a:lnTo>
                    <a:pt x="59087" y="0"/>
                  </a:lnTo>
                  <a:lnTo>
                    <a:pt x="79392" y="3582"/>
                  </a:lnTo>
                  <a:lnTo>
                    <a:pt x="100114" y="12973"/>
                  </a:lnTo>
                  <a:lnTo>
                    <a:pt x="125922" y="37003"/>
                  </a:lnTo>
                  <a:lnTo>
                    <a:pt x="147198" y="76564"/>
                  </a:lnTo>
                  <a:lnTo>
                    <a:pt x="166293" y="134250"/>
                  </a:lnTo>
                  <a:lnTo>
                    <a:pt x="173546" y="19174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288482" y="441833"/>
              <a:ext cx="144869" cy="200406"/>
            </a:xfrm>
            <a:custGeom>
              <a:avLst/>
              <a:gdLst/>
              <a:ahLst/>
              <a:cxnLst/>
              <a:rect l="0" t="0" r="0" b="0"/>
              <a:pathLst>
                <a:path w="144869" h="200406">
                  <a:moveTo>
                    <a:pt x="49466" y="105648"/>
                  </a:moveTo>
                  <a:lnTo>
                    <a:pt x="102171" y="86520"/>
                  </a:lnTo>
                  <a:lnTo>
                    <a:pt x="140259" y="55845"/>
                  </a:lnTo>
                  <a:lnTo>
                    <a:pt x="143920" y="47880"/>
                  </a:lnTo>
                  <a:lnTo>
                    <a:pt x="144868" y="29671"/>
                  </a:lnTo>
                  <a:lnTo>
                    <a:pt x="138270" y="12999"/>
                  </a:lnTo>
                  <a:lnTo>
                    <a:pt x="133235" y="5278"/>
                  </a:lnTo>
                  <a:lnTo>
                    <a:pt x="126369" y="1300"/>
                  </a:lnTo>
                  <a:lnTo>
                    <a:pt x="109381" y="0"/>
                  </a:lnTo>
                  <a:lnTo>
                    <a:pt x="80087" y="11434"/>
                  </a:lnTo>
                  <a:lnTo>
                    <a:pt x="26861" y="49852"/>
                  </a:lnTo>
                  <a:lnTo>
                    <a:pt x="12903" y="66812"/>
                  </a:lnTo>
                  <a:lnTo>
                    <a:pt x="3970" y="87218"/>
                  </a:lnTo>
                  <a:lnTo>
                    <a:pt x="0" y="111885"/>
                  </a:lnTo>
                  <a:lnTo>
                    <a:pt x="4474" y="135326"/>
                  </a:lnTo>
                  <a:lnTo>
                    <a:pt x="15431" y="156273"/>
                  </a:lnTo>
                  <a:lnTo>
                    <a:pt x="32000" y="173382"/>
                  </a:lnTo>
                  <a:lnTo>
                    <a:pt x="61058" y="190578"/>
                  </a:lnTo>
                  <a:lnTo>
                    <a:pt x="102108" y="20040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445705" y="467481"/>
              <a:ext cx="229156" cy="155962"/>
            </a:xfrm>
            <a:custGeom>
              <a:avLst/>
              <a:gdLst/>
              <a:ahLst/>
              <a:cxnLst/>
              <a:rect l="0" t="0" r="0" b="0"/>
              <a:pathLst>
                <a:path w="229156" h="155962">
                  <a:moveTo>
                    <a:pt x="134398" y="48415"/>
                  </a:moveTo>
                  <a:lnTo>
                    <a:pt x="128809" y="31647"/>
                  </a:lnTo>
                  <a:lnTo>
                    <a:pt x="116707" y="17176"/>
                  </a:lnTo>
                  <a:lnTo>
                    <a:pt x="108566" y="10041"/>
                  </a:lnTo>
                  <a:lnTo>
                    <a:pt x="87042" y="2114"/>
                  </a:lnTo>
                  <a:lnTo>
                    <a:pt x="74752" y="0"/>
                  </a:lnTo>
                  <a:lnTo>
                    <a:pt x="51737" y="3891"/>
                  </a:lnTo>
                  <a:lnTo>
                    <a:pt x="40686" y="8203"/>
                  </a:lnTo>
                  <a:lnTo>
                    <a:pt x="25288" y="22354"/>
                  </a:lnTo>
                  <a:lnTo>
                    <a:pt x="5871" y="60035"/>
                  </a:lnTo>
                  <a:lnTo>
                    <a:pt x="0" y="96441"/>
                  </a:lnTo>
                  <a:lnTo>
                    <a:pt x="4866" y="120063"/>
                  </a:lnTo>
                  <a:lnTo>
                    <a:pt x="9439" y="131275"/>
                  </a:lnTo>
                  <a:lnTo>
                    <a:pt x="23878" y="146853"/>
                  </a:lnTo>
                  <a:lnTo>
                    <a:pt x="32643" y="152645"/>
                  </a:lnTo>
                  <a:lnTo>
                    <a:pt x="51739" y="155961"/>
                  </a:lnTo>
                  <a:lnTo>
                    <a:pt x="61744" y="155207"/>
                  </a:lnTo>
                  <a:lnTo>
                    <a:pt x="79101" y="145011"/>
                  </a:lnTo>
                  <a:lnTo>
                    <a:pt x="102026" y="116420"/>
                  </a:lnTo>
                  <a:lnTo>
                    <a:pt x="114162" y="91508"/>
                  </a:lnTo>
                  <a:lnTo>
                    <a:pt x="119555" y="64838"/>
                  </a:lnTo>
                  <a:lnTo>
                    <a:pt x="122163" y="60533"/>
                  </a:lnTo>
                  <a:lnTo>
                    <a:pt x="125072" y="62343"/>
                  </a:lnTo>
                  <a:lnTo>
                    <a:pt x="156485" y="109689"/>
                  </a:lnTo>
                  <a:lnTo>
                    <a:pt x="189324" y="139287"/>
                  </a:lnTo>
                  <a:lnTo>
                    <a:pt x="205993" y="147294"/>
                  </a:lnTo>
                  <a:lnTo>
                    <a:pt x="229155" y="153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691665" y="463253"/>
              <a:ext cx="67424" cy="150986"/>
            </a:xfrm>
            <a:custGeom>
              <a:avLst/>
              <a:gdLst/>
              <a:ahLst/>
              <a:cxnLst/>
              <a:rect l="0" t="0" r="0" b="0"/>
              <a:pathLst>
                <a:path w="67424" h="150986">
                  <a:moveTo>
                    <a:pt x="14780" y="63171"/>
                  </a:moveTo>
                  <a:lnTo>
                    <a:pt x="17900" y="105863"/>
                  </a:lnTo>
                  <a:lnTo>
                    <a:pt x="29435" y="147513"/>
                  </a:lnTo>
                  <a:lnTo>
                    <a:pt x="29229" y="150985"/>
                  </a:lnTo>
                  <a:lnTo>
                    <a:pt x="26753" y="149790"/>
                  </a:lnTo>
                  <a:lnTo>
                    <a:pt x="18931" y="139103"/>
                  </a:lnTo>
                  <a:lnTo>
                    <a:pt x="827" y="93664"/>
                  </a:lnTo>
                  <a:lnTo>
                    <a:pt x="0" y="73214"/>
                  </a:lnTo>
                  <a:lnTo>
                    <a:pt x="4702" y="52427"/>
                  </a:lnTo>
                  <a:lnTo>
                    <a:pt x="14590" y="31490"/>
                  </a:lnTo>
                  <a:lnTo>
                    <a:pt x="33023" y="16725"/>
                  </a:lnTo>
                  <a:lnTo>
                    <a:pt x="6742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834215" y="462882"/>
              <a:ext cx="114904" cy="158300"/>
            </a:xfrm>
            <a:custGeom>
              <a:avLst/>
              <a:gdLst/>
              <a:ahLst/>
              <a:cxnLst/>
              <a:rect l="0" t="0" r="0" b="0"/>
              <a:pathLst>
                <a:path w="114904" h="158300">
                  <a:moveTo>
                    <a:pt x="9101" y="105656"/>
                  </a:moveTo>
                  <a:lnTo>
                    <a:pt x="25869" y="94478"/>
                  </a:lnTo>
                  <a:lnTo>
                    <a:pt x="78308" y="79661"/>
                  </a:lnTo>
                  <a:lnTo>
                    <a:pt x="109989" y="55548"/>
                  </a:lnTo>
                  <a:lnTo>
                    <a:pt x="113794" y="47684"/>
                  </a:lnTo>
                  <a:lnTo>
                    <a:pt x="114903" y="29588"/>
                  </a:lnTo>
                  <a:lnTo>
                    <a:pt x="108376" y="12967"/>
                  </a:lnTo>
                  <a:lnTo>
                    <a:pt x="103360" y="5259"/>
                  </a:lnTo>
                  <a:lnTo>
                    <a:pt x="95337" y="1290"/>
                  </a:lnTo>
                  <a:lnTo>
                    <a:pt x="73944" y="0"/>
                  </a:lnTo>
                  <a:lnTo>
                    <a:pt x="41182" y="5850"/>
                  </a:lnTo>
                  <a:lnTo>
                    <a:pt x="14837" y="20582"/>
                  </a:lnTo>
                  <a:lnTo>
                    <a:pt x="9415" y="29053"/>
                  </a:lnTo>
                  <a:lnTo>
                    <a:pt x="1785" y="63332"/>
                  </a:lnTo>
                  <a:lnTo>
                    <a:pt x="0" y="89575"/>
                  </a:lnTo>
                  <a:lnTo>
                    <a:pt x="5446" y="113717"/>
                  </a:lnTo>
                  <a:lnTo>
                    <a:pt x="10174" y="125068"/>
                  </a:lnTo>
                  <a:lnTo>
                    <a:pt x="24785" y="140800"/>
                  </a:lnTo>
                  <a:lnTo>
                    <a:pt x="33595" y="146633"/>
                  </a:lnTo>
                  <a:lnTo>
                    <a:pt x="93329" y="1582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981324" y="431668"/>
              <a:ext cx="176244" cy="164355"/>
            </a:xfrm>
            <a:custGeom>
              <a:avLst/>
              <a:gdLst/>
              <a:ahLst/>
              <a:cxnLst/>
              <a:rect l="0" t="0" r="0" b="0"/>
              <a:pathLst>
                <a:path w="176244" h="164355">
                  <a:moveTo>
                    <a:pt x="83090" y="0"/>
                  </a:moveTo>
                  <a:lnTo>
                    <a:pt x="39127" y="20243"/>
                  </a:lnTo>
                  <a:lnTo>
                    <a:pt x="8843" y="39403"/>
                  </a:lnTo>
                  <a:lnTo>
                    <a:pt x="3176" y="47326"/>
                  </a:lnTo>
                  <a:lnTo>
                    <a:pt x="569" y="56117"/>
                  </a:lnTo>
                  <a:lnTo>
                    <a:pt x="0" y="65487"/>
                  </a:lnTo>
                  <a:lnTo>
                    <a:pt x="4300" y="71734"/>
                  </a:lnTo>
                  <a:lnTo>
                    <a:pt x="11846" y="75899"/>
                  </a:lnTo>
                  <a:lnTo>
                    <a:pt x="69592" y="84301"/>
                  </a:lnTo>
                  <a:lnTo>
                    <a:pt x="124813" y="98738"/>
                  </a:lnTo>
                  <a:lnTo>
                    <a:pt x="151085" y="114523"/>
                  </a:lnTo>
                  <a:lnTo>
                    <a:pt x="173687" y="134018"/>
                  </a:lnTo>
                  <a:lnTo>
                    <a:pt x="176243" y="140818"/>
                  </a:lnTo>
                  <a:lnTo>
                    <a:pt x="175608" y="147691"/>
                  </a:lnTo>
                  <a:lnTo>
                    <a:pt x="172845" y="154613"/>
                  </a:lnTo>
                  <a:lnTo>
                    <a:pt x="165154" y="159227"/>
                  </a:lnTo>
                  <a:lnTo>
                    <a:pt x="141010" y="164354"/>
                  </a:lnTo>
                  <a:lnTo>
                    <a:pt x="88596" y="159240"/>
                  </a:lnTo>
                  <a:lnTo>
                    <a:pt x="51505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191406" y="273740"/>
              <a:ext cx="20408" cy="336913"/>
            </a:xfrm>
            <a:custGeom>
              <a:avLst/>
              <a:gdLst/>
              <a:ahLst/>
              <a:cxnLst/>
              <a:rect l="0" t="0" r="0" b="0"/>
              <a:pathLst>
                <a:path w="20408" h="336913">
                  <a:moveTo>
                    <a:pt x="9879" y="0"/>
                  </a:moveTo>
                  <a:lnTo>
                    <a:pt x="2643" y="27557"/>
                  </a:lnTo>
                  <a:lnTo>
                    <a:pt x="0" y="86899"/>
                  </a:lnTo>
                  <a:lnTo>
                    <a:pt x="5068" y="143767"/>
                  </a:lnTo>
                  <a:lnTo>
                    <a:pt x="8453" y="194676"/>
                  </a:lnTo>
                  <a:lnTo>
                    <a:pt x="9456" y="248625"/>
                  </a:lnTo>
                  <a:lnTo>
                    <a:pt x="18156" y="310815"/>
                  </a:lnTo>
                  <a:lnTo>
                    <a:pt x="20407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64414" y="379025"/>
              <a:ext cx="242157" cy="42115"/>
            </a:xfrm>
            <a:custGeom>
              <a:avLst/>
              <a:gdLst/>
              <a:ahLst/>
              <a:cxnLst/>
              <a:rect l="0" t="0" r="0" b="0"/>
              <a:pathLst>
                <a:path w="242157" h="42115">
                  <a:moveTo>
                    <a:pt x="242156" y="42114"/>
                  </a:moveTo>
                  <a:lnTo>
                    <a:pt x="183539" y="36525"/>
                  </a:lnTo>
                  <a:lnTo>
                    <a:pt x="128195" y="24156"/>
                  </a:lnTo>
                  <a:lnTo>
                    <a:pt x="78018" y="13917"/>
                  </a:lnTo>
                  <a:lnTo>
                    <a:pt x="17491" y="30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544717" y="304399"/>
              <a:ext cx="161937" cy="340290"/>
            </a:xfrm>
            <a:custGeom>
              <a:avLst/>
              <a:gdLst/>
              <a:ahLst/>
              <a:cxnLst/>
              <a:rect l="0" t="0" r="0" b="0"/>
              <a:pathLst>
                <a:path w="161937" h="340290">
                  <a:moveTo>
                    <a:pt x="98765" y="211497"/>
                  </a:moveTo>
                  <a:lnTo>
                    <a:pt x="93175" y="194729"/>
                  </a:lnTo>
                  <a:lnTo>
                    <a:pt x="81073" y="183378"/>
                  </a:lnTo>
                  <a:lnTo>
                    <a:pt x="72932" y="178713"/>
                  </a:lnTo>
                  <a:lnTo>
                    <a:pt x="65166" y="177942"/>
                  </a:lnTo>
                  <a:lnTo>
                    <a:pt x="50297" y="183326"/>
                  </a:lnTo>
                  <a:lnTo>
                    <a:pt x="28771" y="199510"/>
                  </a:lnTo>
                  <a:lnTo>
                    <a:pt x="13165" y="224713"/>
                  </a:lnTo>
                  <a:lnTo>
                    <a:pt x="1132" y="254407"/>
                  </a:lnTo>
                  <a:lnTo>
                    <a:pt x="0" y="275022"/>
                  </a:lnTo>
                  <a:lnTo>
                    <a:pt x="4566" y="295882"/>
                  </a:lnTo>
                  <a:lnTo>
                    <a:pt x="14395" y="316852"/>
                  </a:lnTo>
                  <a:lnTo>
                    <a:pt x="29681" y="331631"/>
                  </a:lnTo>
                  <a:lnTo>
                    <a:pt x="38671" y="337210"/>
                  </a:lnTo>
                  <a:lnTo>
                    <a:pt x="61138" y="340289"/>
                  </a:lnTo>
                  <a:lnTo>
                    <a:pt x="84381" y="336588"/>
                  </a:lnTo>
                  <a:lnTo>
                    <a:pt x="102510" y="327144"/>
                  </a:lnTo>
                  <a:lnTo>
                    <a:pt x="115247" y="312029"/>
                  </a:lnTo>
                  <a:lnTo>
                    <a:pt x="128995" y="277549"/>
                  </a:lnTo>
                  <a:lnTo>
                    <a:pt x="144120" y="219085"/>
                  </a:lnTo>
                  <a:lnTo>
                    <a:pt x="149248" y="170981"/>
                  </a:lnTo>
                  <a:lnTo>
                    <a:pt x="150981" y="110730"/>
                  </a:lnTo>
                  <a:lnTo>
                    <a:pt x="148203" y="53769"/>
                  </a:lnTo>
                  <a:lnTo>
                    <a:pt x="136736" y="3046"/>
                  </a:lnTo>
                  <a:lnTo>
                    <a:pt x="133438" y="0"/>
                  </a:lnTo>
                  <a:lnTo>
                    <a:pt x="130069" y="2649"/>
                  </a:lnTo>
                  <a:lnTo>
                    <a:pt x="126653" y="9094"/>
                  </a:lnTo>
                  <a:lnTo>
                    <a:pt x="128407" y="60295"/>
                  </a:lnTo>
                  <a:lnTo>
                    <a:pt x="133086" y="116682"/>
                  </a:lnTo>
                  <a:lnTo>
                    <a:pt x="139339" y="172881"/>
                  </a:lnTo>
                  <a:lnTo>
                    <a:pt x="140574" y="229042"/>
                  </a:lnTo>
                  <a:lnTo>
                    <a:pt x="143938" y="282076"/>
                  </a:lnTo>
                  <a:lnTo>
                    <a:pt x="152314" y="309618"/>
                  </a:lnTo>
                  <a:lnTo>
                    <a:pt x="161936" y="3273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755289" y="463253"/>
              <a:ext cx="112378" cy="146123"/>
            </a:xfrm>
            <a:custGeom>
              <a:avLst/>
              <a:gdLst/>
              <a:ahLst/>
              <a:cxnLst/>
              <a:rect l="0" t="0" r="0" b="0"/>
              <a:pathLst>
                <a:path w="112378" h="146123">
                  <a:moveTo>
                    <a:pt x="67177" y="0"/>
                  </a:moveTo>
                  <a:lnTo>
                    <a:pt x="43130" y="9576"/>
                  </a:lnTo>
                  <a:lnTo>
                    <a:pt x="28803" y="20244"/>
                  </a:lnTo>
                  <a:lnTo>
                    <a:pt x="13173" y="44993"/>
                  </a:lnTo>
                  <a:lnTo>
                    <a:pt x="1133" y="74553"/>
                  </a:lnTo>
                  <a:lnTo>
                    <a:pt x="0" y="95136"/>
                  </a:lnTo>
                  <a:lnTo>
                    <a:pt x="8804" y="136946"/>
                  </a:lnTo>
                  <a:lnTo>
                    <a:pt x="15393" y="142770"/>
                  </a:lnTo>
                  <a:lnTo>
                    <a:pt x="24466" y="145483"/>
                  </a:lnTo>
                  <a:lnTo>
                    <a:pt x="35194" y="146122"/>
                  </a:lnTo>
                  <a:lnTo>
                    <a:pt x="56471" y="140592"/>
                  </a:lnTo>
                  <a:lnTo>
                    <a:pt x="85062" y="124326"/>
                  </a:lnTo>
                  <a:lnTo>
                    <a:pt x="99692" y="110238"/>
                  </a:lnTo>
                  <a:lnTo>
                    <a:pt x="110095" y="92279"/>
                  </a:lnTo>
                  <a:lnTo>
                    <a:pt x="112377" y="69479"/>
                  </a:lnTo>
                  <a:lnTo>
                    <a:pt x="109291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6969865" y="336911"/>
              <a:ext cx="42115" cy="294799"/>
            </a:xfrm>
            <a:custGeom>
              <a:avLst/>
              <a:gdLst/>
              <a:ahLst/>
              <a:cxnLst/>
              <a:rect l="0" t="0" r="0" b="0"/>
              <a:pathLst>
                <a:path w="42115" h="294799">
                  <a:moveTo>
                    <a:pt x="0" y="0"/>
                  </a:moveTo>
                  <a:lnTo>
                    <a:pt x="7236" y="28726"/>
                  </a:lnTo>
                  <a:lnTo>
                    <a:pt x="9553" y="77922"/>
                  </a:lnTo>
                  <a:lnTo>
                    <a:pt x="13456" y="141301"/>
                  </a:lnTo>
                  <a:lnTo>
                    <a:pt x="19556" y="199487"/>
                  </a:lnTo>
                  <a:lnTo>
                    <a:pt x="29166" y="256561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085679" y="357968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14654" y="159757"/>
                  </a:lnTo>
                  <a:lnTo>
                    <a:pt x="19791" y="214918"/>
                  </a:lnTo>
                  <a:lnTo>
                    <a:pt x="21056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213832" y="494127"/>
              <a:ext cx="156117" cy="128449"/>
            </a:xfrm>
            <a:custGeom>
              <a:avLst/>
              <a:gdLst/>
              <a:ahLst/>
              <a:cxnLst/>
              <a:rect l="0" t="0" r="0" b="0"/>
              <a:pathLst>
                <a:path w="156117" h="128449">
                  <a:moveTo>
                    <a:pt x="103474" y="42826"/>
                  </a:moveTo>
                  <a:lnTo>
                    <a:pt x="97884" y="26058"/>
                  </a:lnTo>
                  <a:lnTo>
                    <a:pt x="85782" y="11587"/>
                  </a:lnTo>
                  <a:lnTo>
                    <a:pt x="77641" y="4452"/>
                  </a:lnTo>
                  <a:lnTo>
                    <a:pt x="68704" y="866"/>
                  </a:lnTo>
                  <a:lnTo>
                    <a:pt x="49416" y="0"/>
                  </a:lnTo>
                  <a:lnTo>
                    <a:pt x="18826" y="11680"/>
                  </a:lnTo>
                  <a:lnTo>
                    <a:pt x="11947" y="19722"/>
                  </a:lnTo>
                  <a:lnTo>
                    <a:pt x="4303" y="41136"/>
                  </a:lnTo>
                  <a:lnTo>
                    <a:pt x="0" y="79500"/>
                  </a:lnTo>
                  <a:lnTo>
                    <a:pt x="5233" y="100460"/>
                  </a:lnTo>
                  <a:lnTo>
                    <a:pt x="9903" y="109324"/>
                  </a:lnTo>
                  <a:lnTo>
                    <a:pt x="24452" y="122294"/>
                  </a:lnTo>
                  <a:lnTo>
                    <a:pt x="33245" y="127390"/>
                  </a:lnTo>
                  <a:lnTo>
                    <a:pt x="41446" y="128448"/>
                  </a:lnTo>
                  <a:lnTo>
                    <a:pt x="56799" y="123384"/>
                  </a:lnTo>
                  <a:lnTo>
                    <a:pt x="78595" y="107379"/>
                  </a:lnTo>
                  <a:lnTo>
                    <a:pt x="86568" y="88284"/>
                  </a:lnTo>
                  <a:lnTo>
                    <a:pt x="88693" y="76641"/>
                  </a:lnTo>
                  <a:lnTo>
                    <a:pt x="92450" y="73558"/>
                  </a:lnTo>
                  <a:lnTo>
                    <a:pt x="97294" y="76182"/>
                  </a:lnTo>
                  <a:lnTo>
                    <a:pt x="128613" y="114636"/>
                  </a:lnTo>
                  <a:lnTo>
                    <a:pt x="156116" y="1270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412062" y="473782"/>
              <a:ext cx="63172" cy="150696"/>
            </a:xfrm>
            <a:custGeom>
              <a:avLst/>
              <a:gdLst/>
              <a:ahLst/>
              <a:cxnLst/>
              <a:rect l="0" t="0" r="0" b="0"/>
              <a:pathLst>
                <a:path w="63172" h="150696">
                  <a:moveTo>
                    <a:pt x="0" y="52642"/>
                  </a:moveTo>
                  <a:lnTo>
                    <a:pt x="5589" y="114735"/>
                  </a:lnTo>
                  <a:lnTo>
                    <a:pt x="15618" y="150695"/>
                  </a:lnTo>
                  <a:lnTo>
                    <a:pt x="13571" y="145355"/>
                  </a:lnTo>
                  <a:lnTo>
                    <a:pt x="12299" y="104924"/>
                  </a:lnTo>
                  <a:lnTo>
                    <a:pt x="25262" y="43684"/>
                  </a:lnTo>
                  <a:lnTo>
                    <a:pt x="40890" y="16583"/>
                  </a:lnTo>
                  <a:lnTo>
                    <a:pt x="50539" y="7370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464704" y="305326"/>
              <a:ext cx="175079" cy="389555"/>
            </a:xfrm>
            <a:custGeom>
              <a:avLst/>
              <a:gdLst/>
              <a:ahLst/>
              <a:cxnLst/>
              <a:rect l="0" t="0" r="0" b="0"/>
              <a:pathLst>
                <a:path w="175079" h="389555">
                  <a:moveTo>
                    <a:pt x="0" y="0"/>
                  </a:moveTo>
                  <a:lnTo>
                    <a:pt x="54115" y="45781"/>
                  </a:lnTo>
                  <a:lnTo>
                    <a:pt x="105479" y="104815"/>
                  </a:lnTo>
                  <a:lnTo>
                    <a:pt x="141199" y="163510"/>
                  </a:lnTo>
                  <a:lnTo>
                    <a:pt x="165801" y="220771"/>
                  </a:lnTo>
                  <a:lnTo>
                    <a:pt x="175078" y="271174"/>
                  </a:lnTo>
                  <a:lnTo>
                    <a:pt x="172238" y="317564"/>
                  </a:lnTo>
                  <a:lnTo>
                    <a:pt x="163898" y="340401"/>
                  </a:lnTo>
                  <a:lnTo>
                    <a:pt x="126342" y="3895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251268" y="1116020"/>
            <a:ext cx="680107" cy="421141"/>
            <a:chOff x="5251268" y="1116020"/>
            <a:chExt cx="680107" cy="421141"/>
          </a:xfrm>
        </p:grpSpPr>
        <p:sp>
          <p:nvSpPr>
            <p:cNvPr id="68" name="Freeform 67"/>
            <p:cNvSpPr/>
            <p:nvPr/>
          </p:nvSpPr>
          <p:spPr>
            <a:xfrm>
              <a:off x="5251268" y="1178046"/>
              <a:ext cx="173287" cy="208388"/>
            </a:xfrm>
            <a:custGeom>
              <a:avLst/>
              <a:gdLst/>
              <a:ahLst/>
              <a:cxnLst/>
              <a:rect l="0" t="0" r="0" b="0"/>
              <a:pathLst>
                <a:path w="173287" h="208388">
                  <a:moveTo>
                    <a:pt x="149851" y="32731"/>
                  </a:moveTo>
                  <a:lnTo>
                    <a:pt x="114953" y="3422"/>
                  </a:lnTo>
                  <a:lnTo>
                    <a:pt x="105529" y="324"/>
                  </a:lnTo>
                  <a:lnTo>
                    <a:pt x="85698" y="0"/>
                  </a:lnTo>
                  <a:lnTo>
                    <a:pt x="23423" y="15699"/>
                  </a:lnTo>
                  <a:lnTo>
                    <a:pt x="15263" y="21376"/>
                  </a:lnTo>
                  <a:lnTo>
                    <a:pt x="3076" y="37043"/>
                  </a:lnTo>
                  <a:lnTo>
                    <a:pt x="0" y="55704"/>
                  </a:lnTo>
                  <a:lnTo>
                    <a:pt x="3702" y="75697"/>
                  </a:lnTo>
                  <a:lnTo>
                    <a:pt x="13146" y="96280"/>
                  </a:lnTo>
                  <a:lnTo>
                    <a:pt x="21279" y="102003"/>
                  </a:lnTo>
                  <a:lnTo>
                    <a:pt x="55084" y="105638"/>
                  </a:lnTo>
                  <a:lnTo>
                    <a:pt x="116646" y="111915"/>
                  </a:lnTo>
                  <a:lnTo>
                    <a:pt x="149371" y="126643"/>
                  </a:lnTo>
                  <a:lnTo>
                    <a:pt x="164456" y="142320"/>
                  </a:lnTo>
                  <a:lnTo>
                    <a:pt x="170116" y="151414"/>
                  </a:lnTo>
                  <a:lnTo>
                    <a:pt x="173286" y="170876"/>
                  </a:lnTo>
                  <a:lnTo>
                    <a:pt x="172493" y="180980"/>
                  </a:lnTo>
                  <a:lnTo>
                    <a:pt x="168455" y="188885"/>
                  </a:lnTo>
                  <a:lnTo>
                    <a:pt x="154610" y="200789"/>
                  </a:lnTo>
                  <a:lnTo>
                    <a:pt x="133638" y="206859"/>
                  </a:lnTo>
                  <a:lnTo>
                    <a:pt x="109890" y="208387"/>
                  </a:lnTo>
                  <a:lnTo>
                    <a:pt x="66048" y="202956"/>
                  </a:lnTo>
                  <a:lnTo>
                    <a:pt x="34038" y="20118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5337948" y="1116020"/>
              <a:ext cx="10530" cy="305328"/>
            </a:xfrm>
            <a:custGeom>
              <a:avLst/>
              <a:gdLst/>
              <a:ahLst/>
              <a:cxnLst/>
              <a:rect l="0" t="0" r="0" b="0"/>
              <a:pathLst>
                <a:path w="10530" h="305328">
                  <a:moveTo>
                    <a:pt x="10529" y="0"/>
                  </a:moveTo>
                  <a:lnTo>
                    <a:pt x="1463" y="58617"/>
                  </a:lnTo>
                  <a:lnTo>
                    <a:pt x="289" y="112791"/>
                  </a:lnTo>
                  <a:lnTo>
                    <a:pt x="57" y="168552"/>
                  </a:lnTo>
                  <a:lnTo>
                    <a:pt x="5601" y="219038"/>
                  </a:lnTo>
                  <a:lnTo>
                    <a:pt x="8385" y="274937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5643274" y="1175062"/>
              <a:ext cx="288101" cy="362099"/>
            </a:xfrm>
            <a:custGeom>
              <a:avLst/>
              <a:gdLst/>
              <a:ahLst/>
              <a:cxnLst/>
              <a:rect l="0" t="0" r="0" b="0"/>
              <a:pathLst>
                <a:path w="288101" h="362099">
                  <a:moveTo>
                    <a:pt x="0" y="4129"/>
                  </a:moveTo>
                  <a:lnTo>
                    <a:pt x="58617" y="13194"/>
                  </a:lnTo>
                  <a:lnTo>
                    <a:pt x="113961" y="14369"/>
                  </a:lnTo>
                  <a:lnTo>
                    <a:pt x="176886" y="14601"/>
                  </a:lnTo>
                  <a:lnTo>
                    <a:pt x="240311" y="9057"/>
                  </a:lnTo>
                  <a:lnTo>
                    <a:pt x="280603" y="0"/>
                  </a:lnTo>
                  <a:lnTo>
                    <a:pt x="286505" y="1377"/>
                  </a:lnTo>
                  <a:lnTo>
                    <a:pt x="288100" y="5804"/>
                  </a:lnTo>
                  <a:lnTo>
                    <a:pt x="283632" y="20081"/>
                  </a:lnTo>
                  <a:lnTo>
                    <a:pt x="249672" y="79475"/>
                  </a:lnTo>
                  <a:lnTo>
                    <a:pt x="232418" y="131490"/>
                  </a:lnTo>
                  <a:lnTo>
                    <a:pt x="217745" y="186824"/>
                  </a:lnTo>
                  <a:lnTo>
                    <a:pt x="195176" y="241645"/>
                  </a:lnTo>
                  <a:lnTo>
                    <a:pt x="166848" y="298316"/>
                  </a:lnTo>
                  <a:lnTo>
                    <a:pt x="147650" y="345250"/>
                  </a:lnTo>
                  <a:lnTo>
                    <a:pt x="136871" y="362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5959129" y="1210777"/>
            <a:ext cx="897991" cy="275913"/>
            <a:chOff x="5959129" y="1210777"/>
            <a:chExt cx="897991" cy="275913"/>
          </a:xfrm>
        </p:grpSpPr>
        <p:sp>
          <p:nvSpPr>
            <p:cNvPr id="72" name="Freeform 71"/>
            <p:cNvSpPr/>
            <p:nvPr/>
          </p:nvSpPr>
          <p:spPr>
            <a:xfrm>
              <a:off x="5959129" y="147398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6177348" y="1210777"/>
              <a:ext cx="263212" cy="260757"/>
            </a:xfrm>
            <a:custGeom>
              <a:avLst/>
              <a:gdLst/>
              <a:ahLst/>
              <a:cxnLst/>
              <a:rect l="0" t="0" r="0" b="0"/>
              <a:pathLst>
                <a:path w="263212" h="260757">
                  <a:moveTo>
                    <a:pt x="118693" y="0"/>
                  </a:moveTo>
                  <a:lnTo>
                    <a:pt x="87411" y="9575"/>
                  </a:lnTo>
                  <a:lnTo>
                    <a:pt x="34689" y="52997"/>
                  </a:lnTo>
                  <a:lnTo>
                    <a:pt x="21696" y="68008"/>
                  </a:lnTo>
                  <a:lnTo>
                    <a:pt x="0" y="116450"/>
                  </a:lnTo>
                  <a:lnTo>
                    <a:pt x="207" y="153177"/>
                  </a:lnTo>
                  <a:lnTo>
                    <a:pt x="11927" y="199103"/>
                  </a:lnTo>
                  <a:lnTo>
                    <a:pt x="22889" y="220681"/>
                  </a:lnTo>
                  <a:lnTo>
                    <a:pt x="38679" y="235731"/>
                  </a:lnTo>
                  <a:lnTo>
                    <a:pt x="77412" y="254924"/>
                  </a:lnTo>
                  <a:lnTo>
                    <a:pt x="114000" y="260756"/>
                  </a:lnTo>
                  <a:lnTo>
                    <a:pt x="148888" y="256895"/>
                  </a:lnTo>
                  <a:lnTo>
                    <a:pt x="202738" y="233452"/>
                  </a:lnTo>
                  <a:lnTo>
                    <a:pt x="222727" y="223079"/>
                  </a:lnTo>
                  <a:lnTo>
                    <a:pt x="239409" y="206771"/>
                  </a:lnTo>
                  <a:lnTo>
                    <a:pt x="256367" y="172269"/>
                  </a:lnTo>
                  <a:lnTo>
                    <a:pt x="263211" y="132411"/>
                  </a:lnTo>
                  <a:lnTo>
                    <a:pt x="259649" y="90965"/>
                  </a:lnTo>
                  <a:lnTo>
                    <a:pt x="245596" y="54639"/>
                  </a:lnTo>
                  <a:lnTo>
                    <a:pt x="221025" y="27238"/>
                  </a:lnTo>
                  <a:lnTo>
                    <a:pt x="191518" y="9890"/>
                  </a:lnTo>
                  <a:lnTo>
                    <a:pt x="13975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6557510" y="1242362"/>
              <a:ext cx="299610" cy="228702"/>
            </a:xfrm>
            <a:custGeom>
              <a:avLst/>
              <a:gdLst/>
              <a:ahLst/>
              <a:cxnLst/>
              <a:rect l="0" t="0" r="0" b="0"/>
              <a:pathLst>
                <a:path w="299610" h="228702">
                  <a:moveTo>
                    <a:pt x="117557" y="0"/>
                  </a:moveTo>
                  <a:lnTo>
                    <a:pt x="74865" y="14573"/>
                  </a:lnTo>
                  <a:lnTo>
                    <a:pt x="38805" y="39404"/>
                  </a:lnTo>
                  <a:lnTo>
                    <a:pt x="3963" y="101032"/>
                  </a:lnTo>
                  <a:lnTo>
                    <a:pt x="0" y="127572"/>
                  </a:lnTo>
                  <a:lnTo>
                    <a:pt x="3308" y="153795"/>
                  </a:lnTo>
                  <a:lnTo>
                    <a:pt x="12578" y="177148"/>
                  </a:lnTo>
                  <a:lnTo>
                    <a:pt x="36539" y="204437"/>
                  </a:lnTo>
                  <a:lnTo>
                    <a:pt x="65866" y="221751"/>
                  </a:lnTo>
                  <a:lnTo>
                    <a:pt x="102371" y="228701"/>
                  </a:lnTo>
                  <a:lnTo>
                    <a:pt x="156629" y="222644"/>
                  </a:lnTo>
                  <a:lnTo>
                    <a:pt x="209286" y="210182"/>
                  </a:lnTo>
                  <a:lnTo>
                    <a:pt x="253830" y="190866"/>
                  </a:lnTo>
                  <a:lnTo>
                    <a:pt x="280247" y="165738"/>
                  </a:lnTo>
                  <a:lnTo>
                    <a:pt x="297303" y="136065"/>
                  </a:lnTo>
                  <a:lnTo>
                    <a:pt x="299609" y="112336"/>
                  </a:lnTo>
                  <a:lnTo>
                    <a:pt x="291558" y="64564"/>
                  </a:lnTo>
                  <a:lnTo>
                    <a:pt x="276478" y="37588"/>
                  </a:lnTo>
                  <a:lnTo>
                    <a:pt x="251602" y="14777"/>
                  </a:lnTo>
                  <a:lnTo>
                    <a:pt x="235234" y="6568"/>
                  </a:lnTo>
                  <a:lnTo>
                    <a:pt x="21231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5237462" y="1716145"/>
            <a:ext cx="1604719" cy="410612"/>
            <a:chOff x="5237462" y="1716145"/>
            <a:chExt cx="1604719" cy="410612"/>
          </a:xfrm>
        </p:grpSpPr>
        <p:sp>
          <p:nvSpPr>
            <p:cNvPr id="76" name="Freeform 75"/>
            <p:cNvSpPr/>
            <p:nvPr/>
          </p:nvSpPr>
          <p:spPr>
            <a:xfrm>
              <a:off x="5237462" y="1857955"/>
              <a:ext cx="164440" cy="180381"/>
            </a:xfrm>
            <a:custGeom>
              <a:avLst/>
              <a:gdLst/>
              <a:ahLst/>
              <a:cxnLst/>
              <a:rect l="0" t="0" r="0" b="0"/>
              <a:pathLst>
                <a:path w="164440" h="180381">
                  <a:moveTo>
                    <a:pt x="153128" y="5589"/>
                  </a:moveTo>
                  <a:lnTo>
                    <a:pt x="136361" y="0"/>
                  </a:lnTo>
                  <a:lnTo>
                    <a:pt x="103577" y="2113"/>
                  </a:lnTo>
                  <a:lnTo>
                    <a:pt x="48251" y="16584"/>
                  </a:lnTo>
                  <a:lnTo>
                    <a:pt x="28137" y="24513"/>
                  </a:lnTo>
                  <a:lnTo>
                    <a:pt x="11399" y="35836"/>
                  </a:lnTo>
                  <a:lnTo>
                    <a:pt x="6000" y="44471"/>
                  </a:lnTo>
                  <a:lnTo>
                    <a:pt x="0" y="66544"/>
                  </a:lnTo>
                  <a:lnTo>
                    <a:pt x="3080" y="74301"/>
                  </a:lnTo>
                  <a:lnTo>
                    <a:pt x="9813" y="79473"/>
                  </a:lnTo>
                  <a:lnTo>
                    <a:pt x="29771" y="85219"/>
                  </a:lnTo>
                  <a:lnTo>
                    <a:pt x="88733" y="94800"/>
                  </a:lnTo>
                  <a:lnTo>
                    <a:pt x="130659" y="108825"/>
                  </a:lnTo>
                  <a:lnTo>
                    <a:pt x="147432" y="120102"/>
                  </a:lnTo>
                  <a:lnTo>
                    <a:pt x="159565" y="136032"/>
                  </a:lnTo>
                  <a:lnTo>
                    <a:pt x="164439" y="145193"/>
                  </a:lnTo>
                  <a:lnTo>
                    <a:pt x="164178" y="153641"/>
                  </a:lnTo>
                  <a:lnTo>
                    <a:pt x="160495" y="161612"/>
                  </a:lnTo>
                  <a:lnTo>
                    <a:pt x="154530" y="169266"/>
                  </a:lnTo>
                  <a:lnTo>
                    <a:pt x="135423" y="177770"/>
                  </a:lnTo>
                  <a:lnTo>
                    <a:pt x="112504" y="180380"/>
                  </a:lnTo>
                  <a:lnTo>
                    <a:pt x="69195" y="175642"/>
                  </a:lnTo>
                  <a:lnTo>
                    <a:pt x="37315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5285306" y="1831958"/>
              <a:ext cx="31586" cy="231628"/>
            </a:xfrm>
            <a:custGeom>
              <a:avLst/>
              <a:gdLst/>
              <a:ahLst/>
              <a:cxnLst/>
              <a:rect l="0" t="0" r="0" b="0"/>
              <a:pathLst>
                <a:path w="31586" h="231628">
                  <a:moveTo>
                    <a:pt x="31585" y="0"/>
                  </a:moveTo>
                  <a:lnTo>
                    <a:pt x="20132" y="48931"/>
                  </a:lnTo>
                  <a:lnTo>
                    <a:pt x="13374" y="96776"/>
                  </a:lnTo>
                  <a:lnTo>
                    <a:pt x="11090" y="159756"/>
                  </a:lnTo>
                  <a:lnTo>
                    <a:pt x="2269" y="213714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5569575" y="1810901"/>
              <a:ext cx="10529" cy="315856"/>
            </a:xfrm>
            <a:custGeom>
              <a:avLst/>
              <a:gdLst/>
              <a:ahLst/>
              <a:cxnLst/>
              <a:rect l="0" t="0" r="0" b="0"/>
              <a:pathLst>
                <a:path w="10529" h="315856">
                  <a:moveTo>
                    <a:pt x="10528" y="0"/>
                  </a:moveTo>
                  <a:lnTo>
                    <a:pt x="2195" y="37478"/>
                  </a:lnTo>
                  <a:lnTo>
                    <a:pt x="434" y="88902"/>
                  </a:lnTo>
                  <a:lnTo>
                    <a:pt x="86" y="144119"/>
                  </a:lnTo>
                  <a:lnTo>
                    <a:pt x="17" y="200087"/>
                  </a:lnTo>
                  <a:lnTo>
                    <a:pt x="6068" y="261832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5738031" y="1758259"/>
              <a:ext cx="8384" cy="347441"/>
            </a:xfrm>
            <a:custGeom>
              <a:avLst/>
              <a:gdLst/>
              <a:ahLst/>
              <a:cxnLst/>
              <a:rect l="0" t="0" r="0" b="0"/>
              <a:pathLst>
                <a:path w="8384" h="347441">
                  <a:moveTo>
                    <a:pt x="0" y="0"/>
                  </a:moveTo>
                  <a:lnTo>
                    <a:pt x="0" y="48930"/>
                  </a:lnTo>
                  <a:lnTo>
                    <a:pt x="0" y="96776"/>
                  </a:lnTo>
                  <a:lnTo>
                    <a:pt x="0" y="159756"/>
                  </a:lnTo>
                  <a:lnTo>
                    <a:pt x="0" y="208642"/>
                  </a:lnTo>
                  <a:lnTo>
                    <a:pt x="7236" y="269157"/>
                  </a:lnTo>
                  <a:lnTo>
                    <a:pt x="8383" y="30968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959129" y="2000414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6151340" y="1716145"/>
              <a:ext cx="220765" cy="290599"/>
            </a:xfrm>
            <a:custGeom>
              <a:avLst/>
              <a:gdLst/>
              <a:ahLst/>
              <a:cxnLst/>
              <a:rect l="0" t="0" r="0" b="0"/>
              <a:pathLst>
                <a:path w="220765" h="290599">
                  <a:moveTo>
                    <a:pt x="102587" y="21057"/>
                  </a:moveTo>
                  <a:lnTo>
                    <a:pt x="78540" y="39037"/>
                  </a:lnTo>
                  <a:lnTo>
                    <a:pt x="28918" y="97388"/>
                  </a:lnTo>
                  <a:lnTo>
                    <a:pt x="6407" y="137390"/>
                  </a:lnTo>
                  <a:lnTo>
                    <a:pt x="0" y="179788"/>
                  </a:lnTo>
                  <a:lnTo>
                    <a:pt x="3691" y="223806"/>
                  </a:lnTo>
                  <a:lnTo>
                    <a:pt x="12230" y="246088"/>
                  </a:lnTo>
                  <a:lnTo>
                    <a:pt x="24994" y="263790"/>
                  </a:lnTo>
                  <a:lnTo>
                    <a:pt x="42365" y="279457"/>
                  </a:lnTo>
                  <a:lnTo>
                    <a:pt x="64903" y="287979"/>
                  </a:lnTo>
                  <a:lnTo>
                    <a:pt x="90518" y="290598"/>
                  </a:lnTo>
                  <a:lnTo>
                    <a:pt x="117500" y="287862"/>
                  </a:lnTo>
                  <a:lnTo>
                    <a:pt x="138851" y="279626"/>
                  </a:lnTo>
                  <a:lnTo>
                    <a:pt x="171622" y="255276"/>
                  </a:lnTo>
                  <a:lnTo>
                    <a:pt x="205725" y="199344"/>
                  </a:lnTo>
                  <a:lnTo>
                    <a:pt x="220234" y="168249"/>
                  </a:lnTo>
                  <a:lnTo>
                    <a:pt x="220764" y="125631"/>
                  </a:lnTo>
                  <a:lnTo>
                    <a:pt x="207259" y="64463"/>
                  </a:lnTo>
                  <a:lnTo>
                    <a:pt x="199411" y="43858"/>
                  </a:lnTo>
                  <a:lnTo>
                    <a:pt x="188124" y="26901"/>
                  </a:lnTo>
                  <a:lnTo>
                    <a:pt x="169069" y="14685"/>
                  </a:lnTo>
                  <a:lnTo>
                    <a:pt x="138273" y="4351"/>
                  </a:lnTo>
                  <a:lnTo>
                    <a:pt x="11311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6551472" y="1716145"/>
              <a:ext cx="290709" cy="270133"/>
            </a:xfrm>
            <a:custGeom>
              <a:avLst/>
              <a:gdLst/>
              <a:ahLst/>
              <a:cxnLst/>
              <a:rect l="0" t="0" r="0" b="0"/>
              <a:pathLst>
                <a:path w="290709" h="270133">
                  <a:moveTo>
                    <a:pt x="123595" y="0"/>
                  </a:moveTo>
                  <a:lnTo>
                    <a:pt x="101238" y="5589"/>
                  </a:lnTo>
                  <a:lnTo>
                    <a:pt x="70567" y="25832"/>
                  </a:lnTo>
                  <a:lnTo>
                    <a:pt x="37168" y="58048"/>
                  </a:lnTo>
                  <a:lnTo>
                    <a:pt x="6524" y="114907"/>
                  </a:lnTo>
                  <a:lnTo>
                    <a:pt x="0" y="152719"/>
                  </a:lnTo>
                  <a:lnTo>
                    <a:pt x="3656" y="199148"/>
                  </a:lnTo>
                  <a:lnTo>
                    <a:pt x="17737" y="238771"/>
                  </a:lnTo>
                  <a:lnTo>
                    <a:pt x="33264" y="255469"/>
                  </a:lnTo>
                  <a:lnTo>
                    <a:pt x="42316" y="261560"/>
                  </a:lnTo>
                  <a:lnTo>
                    <a:pt x="77416" y="270132"/>
                  </a:lnTo>
                  <a:lnTo>
                    <a:pt x="131198" y="264622"/>
                  </a:lnTo>
                  <a:lnTo>
                    <a:pt x="183761" y="249149"/>
                  </a:lnTo>
                  <a:lnTo>
                    <a:pt x="245079" y="214784"/>
                  </a:lnTo>
                  <a:lnTo>
                    <a:pt x="270854" y="180752"/>
                  </a:lnTo>
                  <a:lnTo>
                    <a:pt x="285251" y="146753"/>
                  </a:lnTo>
                  <a:lnTo>
                    <a:pt x="290708" y="93935"/>
                  </a:lnTo>
                  <a:lnTo>
                    <a:pt x="289115" y="67485"/>
                  </a:lnTo>
                  <a:lnTo>
                    <a:pt x="280607" y="44031"/>
                  </a:lnTo>
                  <a:lnTo>
                    <a:pt x="257075" y="16685"/>
                  </a:lnTo>
                  <a:lnTo>
                    <a:pt x="231662" y="7415"/>
                  </a:lnTo>
                  <a:lnTo>
                    <a:pt x="203211" y="4465"/>
                  </a:lnTo>
                  <a:lnTo>
                    <a:pt x="155181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189975" y="2421554"/>
            <a:ext cx="137445" cy="242156"/>
            <a:chOff x="5189975" y="2421554"/>
            <a:chExt cx="137445" cy="242156"/>
          </a:xfrm>
        </p:grpSpPr>
        <p:sp>
          <p:nvSpPr>
            <p:cNvPr id="84" name="Freeform 83"/>
            <p:cNvSpPr/>
            <p:nvPr/>
          </p:nvSpPr>
          <p:spPr>
            <a:xfrm>
              <a:off x="5189975" y="2455335"/>
              <a:ext cx="137445" cy="181533"/>
            </a:xfrm>
            <a:custGeom>
              <a:avLst/>
              <a:gdLst/>
              <a:ahLst/>
              <a:cxnLst/>
              <a:rect l="0" t="0" r="0" b="0"/>
              <a:pathLst>
                <a:path w="137445" h="181533">
                  <a:moveTo>
                    <a:pt x="137444" y="8333"/>
                  </a:moveTo>
                  <a:lnTo>
                    <a:pt x="99967" y="0"/>
                  </a:lnTo>
                  <a:lnTo>
                    <a:pt x="76334" y="1120"/>
                  </a:lnTo>
                  <a:lnTo>
                    <a:pt x="44468" y="14904"/>
                  </a:lnTo>
                  <a:lnTo>
                    <a:pt x="4780" y="47341"/>
                  </a:lnTo>
                  <a:lnTo>
                    <a:pt x="1038" y="55395"/>
                  </a:lnTo>
                  <a:lnTo>
                    <a:pt x="0" y="73703"/>
                  </a:lnTo>
                  <a:lnTo>
                    <a:pt x="4871" y="79989"/>
                  </a:lnTo>
                  <a:lnTo>
                    <a:pt x="22761" y="86973"/>
                  </a:lnTo>
                  <a:lnTo>
                    <a:pt x="70034" y="101033"/>
                  </a:lnTo>
                  <a:lnTo>
                    <a:pt x="88377" y="112314"/>
                  </a:lnTo>
                  <a:lnTo>
                    <a:pt x="101209" y="128246"/>
                  </a:lnTo>
                  <a:lnTo>
                    <a:pt x="106268" y="137408"/>
                  </a:lnTo>
                  <a:lnTo>
                    <a:pt x="108770" y="156947"/>
                  </a:lnTo>
                  <a:lnTo>
                    <a:pt x="107800" y="167070"/>
                  </a:lnTo>
                  <a:lnTo>
                    <a:pt x="102474" y="173819"/>
                  </a:lnTo>
                  <a:lnTo>
                    <a:pt x="84077" y="181318"/>
                  </a:lnTo>
                  <a:lnTo>
                    <a:pt x="63423" y="181532"/>
                  </a:lnTo>
                  <a:lnTo>
                    <a:pt x="32159" y="17678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253720" y="2421554"/>
              <a:ext cx="21058" cy="242156"/>
            </a:xfrm>
            <a:custGeom>
              <a:avLst/>
              <a:gdLst/>
              <a:ahLst/>
              <a:cxnLst/>
              <a:rect l="0" t="0" r="0" b="0"/>
              <a:pathLst>
                <a:path w="21058" h="242156">
                  <a:moveTo>
                    <a:pt x="21057" y="0"/>
                  </a:moveTo>
                  <a:lnTo>
                    <a:pt x="12724" y="37478"/>
                  </a:lnTo>
                  <a:lnTo>
                    <a:pt x="10962" y="94491"/>
                  </a:lnTo>
                  <a:lnTo>
                    <a:pt x="9444" y="154842"/>
                  </a:lnTo>
                  <a:lnTo>
                    <a:pt x="2212" y="212517"/>
                  </a:lnTo>
                  <a:lnTo>
                    <a:pt x="0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5595571" y="2347854"/>
            <a:ext cx="1255470" cy="410613"/>
            <a:chOff x="5595571" y="2347854"/>
            <a:chExt cx="1255470" cy="410613"/>
          </a:xfrm>
        </p:grpSpPr>
        <p:sp>
          <p:nvSpPr>
            <p:cNvPr id="87" name="Freeform 86"/>
            <p:cNvSpPr/>
            <p:nvPr/>
          </p:nvSpPr>
          <p:spPr>
            <a:xfrm>
              <a:off x="5595571" y="2389969"/>
              <a:ext cx="23324" cy="368498"/>
            </a:xfrm>
            <a:custGeom>
              <a:avLst/>
              <a:gdLst/>
              <a:ahLst/>
              <a:cxnLst/>
              <a:rect l="0" t="0" r="0" b="0"/>
              <a:pathLst>
                <a:path w="23324" h="368498">
                  <a:moveTo>
                    <a:pt x="5589" y="0"/>
                  </a:moveTo>
                  <a:lnTo>
                    <a:pt x="0" y="16767"/>
                  </a:lnTo>
                  <a:lnTo>
                    <a:pt x="376" y="34358"/>
                  </a:lnTo>
                  <a:lnTo>
                    <a:pt x="12139" y="85763"/>
                  </a:lnTo>
                  <a:lnTo>
                    <a:pt x="15332" y="140986"/>
                  </a:lnTo>
                  <a:lnTo>
                    <a:pt x="15962" y="202284"/>
                  </a:lnTo>
                  <a:lnTo>
                    <a:pt x="23323" y="259452"/>
                  </a:lnTo>
                  <a:lnTo>
                    <a:pt x="22870" y="312685"/>
                  </a:lnTo>
                  <a:lnTo>
                    <a:pt x="16118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5748559" y="2389969"/>
              <a:ext cx="21058" cy="357969"/>
            </a:xfrm>
            <a:custGeom>
              <a:avLst/>
              <a:gdLst/>
              <a:ahLst/>
              <a:cxnLst/>
              <a:rect l="0" t="0" r="0" b="0"/>
              <a:pathLst>
                <a:path w="21058" h="357969">
                  <a:moveTo>
                    <a:pt x="21057" y="0"/>
                  </a:moveTo>
                  <a:lnTo>
                    <a:pt x="12724" y="37477"/>
                  </a:lnTo>
                  <a:lnTo>
                    <a:pt x="10962" y="88901"/>
                  </a:lnTo>
                  <a:lnTo>
                    <a:pt x="10615" y="145289"/>
                  </a:lnTo>
                  <a:lnTo>
                    <a:pt x="10546" y="208420"/>
                  </a:lnTo>
                  <a:lnTo>
                    <a:pt x="4943" y="260708"/>
                  </a:lnTo>
                  <a:lnTo>
                    <a:pt x="977" y="318133"/>
                  </a:lnTo>
                  <a:lnTo>
                    <a:pt x="0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5990715" y="265318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181858" y="2411026"/>
              <a:ext cx="226223" cy="287286"/>
            </a:xfrm>
            <a:custGeom>
              <a:avLst/>
              <a:gdLst/>
              <a:ahLst/>
              <a:cxnLst/>
              <a:rect l="0" t="0" r="0" b="0"/>
              <a:pathLst>
                <a:path w="226223" h="287286">
                  <a:moveTo>
                    <a:pt x="29955" y="0"/>
                  </a:moveTo>
                  <a:lnTo>
                    <a:pt x="15301" y="53027"/>
                  </a:lnTo>
                  <a:lnTo>
                    <a:pt x="6622" y="113668"/>
                  </a:lnTo>
                  <a:lnTo>
                    <a:pt x="0" y="163093"/>
                  </a:lnTo>
                  <a:lnTo>
                    <a:pt x="7097" y="216746"/>
                  </a:lnTo>
                  <a:lnTo>
                    <a:pt x="17593" y="250224"/>
                  </a:lnTo>
                  <a:lnTo>
                    <a:pt x="28750" y="267578"/>
                  </a:lnTo>
                  <a:lnTo>
                    <a:pt x="44627" y="279970"/>
                  </a:lnTo>
                  <a:lnTo>
                    <a:pt x="53774" y="284913"/>
                  </a:lnTo>
                  <a:lnTo>
                    <a:pt x="73297" y="287285"/>
                  </a:lnTo>
                  <a:lnTo>
                    <a:pt x="114426" y="279275"/>
                  </a:lnTo>
                  <a:lnTo>
                    <a:pt x="177376" y="244918"/>
                  </a:lnTo>
                  <a:lnTo>
                    <a:pt x="192182" y="228175"/>
                  </a:lnTo>
                  <a:lnTo>
                    <a:pt x="221204" y="176190"/>
                  </a:lnTo>
                  <a:lnTo>
                    <a:pt x="226222" y="132792"/>
                  </a:lnTo>
                  <a:lnTo>
                    <a:pt x="214999" y="74549"/>
                  </a:lnTo>
                  <a:lnTo>
                    <a:pt x="199557" y="42365"/>
                  </a:lnTo>
                  <a:lnTo>
                    <a:pt x="183713" y="27407"/>
                  </a:lnTo>
                  <a:lnTo>
                    <a:pt x="151942" y="12410"/>
                  </a:lnTo>
                  <a:lnTo>
                    <a:pt x="127455" y="6685"/>
                  </a:lnTo>
                  <a:lnTo>
                    <a:pt x="82598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519417" y="2347854"/>
              <a:ext cx="331624" cy="338830"/>
            </a:xfrm>
            <a:custGeom>
              <a:avLst/>
              <a:gdLst/>
              <a:ahLst/>
              <a:cxnLst/>
              <a:rect l="0" t="0" r="0" b="0"/>
              <a:pathLst>
                <a:path w="331624" h="338830">
                  <a:moveTo>
                    <a:pt x="134593" y="42115"/>
                  </a:moveTo>
                  <a:lnTo>
                    <a:pt x="112236" y="42115"/>
                  </a:lnTo>
                  <a:lnTo>
                    <a:pt x="81566" y="53293"/>
                  </a:lnTo>
                  <a:lnTo>
                    <a:pt x="55840" y="71423"/>
                  </a:lnTo>
                  <a:lnTo>
                    <a:pt x="33400" y="97202"/>
                  </a:lnTo>
                  <a:lnTo>
                    <a:pt x="9252" y="159174"/>
                  </a:lnTo>
                  <a:lnTo>
                    <a:pt x="0" y="214326"/>
                  </a:lnTo>
                  <a:lnTo>
                    <a:pt x="9476" y="275969"/>
                  </a:lnTo>
                  <a:lnTo>
                    <a:pt x="12578" y="289265"/>
                  </a:lnTo>
                  <a:lnTo>
                    <a:pt x="25382" y="310276"/>
                  </a:lnTo>
                  <a:lnTo>
                    <a:pt x="43941" y="326244"/>
                  </a:lnTo>
                  <a:lnTo>
                    <a:pt x="67787" y="337240"/>
                  </a:lnTo>
                  <a:lnTo>
                    <a:pt x="113109" y="338829"/>
                  </a:lnTo>
                  <a:lnTo>
                    <a:pt x="164015" y="327716"/>
                  </a:lnTo>
                  <a:lnTo>
                    <a:pt x="224126" y="291970"/>
                  </a:lnTo>
                  <a:lnTo>
                    <a:pt x="278185" y="241784"/>
                  </a:lnTo>
                  <a:lnTo>
                    <a:pt x="320652" y="178952"/>
                  </a:lnTo>
                  <a:lnTo>
                    <a:pt x="328420" y="156744"/>
                  </a:lnTo>
                  <a:lnTo>
                    <a:pt x="331623" y="119102"/>
                  </a:lnTo>
                  <a:lnTo>
                    <a:pt x="319738" y="63605"/>
                  </a:lnTo>
                  <a:lnTo>
                    <a:pt x="306957" y="45427"/>
                  </a:lnTo>
                  <a:lnTo>
                    <a:pt x="288408" y="30718"/>
                  </a:lnTo>
                  <a:lnTo>
                    <a:pt x="244612" y="11744"/>
                  </a:lnTo>
                  <a:lnTo>
                    <a:pt x="21882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4729570" y="3227158"/>
            <a:ext cx="2320779" cy="836645"/>
            <a:chOff x="4729570" y="3227158"/>
            <a:chExt cx="2320779" cy="836645"/>
          </a:xfrm>
        </p:grpSpPr>
        <p:sp>
          <p:nvSpPr>
            <p:cNvPr id="93" name="Freeform 92"/>
            <p:cNvSpPr/>
            <p:nvPr/>
          </p:nvSpPr>
          <p:spPr>
            <a:xfrm>
              <a:off x="5734109" y="3436903"/>
              <a:ext cx="161850" cy="416528"/>
            </a:xfrm>
            <a:custGeom>
              <a:avLst/>
              <a:gdLst/>
              <a:ahLst/>
              <a:cxnLst/>
              <a:rect l="0" t="0" r="0" b="0"/>
              <a:pathLst>
                <a:path w="161850" h="416528">
                  <a:moveTo>
                    <a:pt x="161849" y="79615"/>
                  </a:moveTo>
                  <a:lnTo>
                    <a:pt x="147195" y="35652"/>
                  </a:lnTo>
                  <a:lnTo>
                    <a:pt x="134279" y="18741"/>
                  </a:lnTo>
                  <a:lnTo>
                    <a:pt x="125922" y="10957"/>
                  </a:lnTo>
                  <a:lnTo>
                    <a:pt x="104157" y="2307"/>
                  </a:lnTo>
                  <a:lnTo>
                    <a:pt x="91803" y="0"/>
                  </a:lnTo>
                  <a:lnTo>
                    <a:pt x="68716" y="3676"/>
                  </a:lnTo>
                  <a:lnTo>
                    <a:pt x="39108" y="18900"/>
                  </a:lnTo>
                  <a:lnTo>
                    <a:pt x="30889" y="25100"/>
                  </a:lnTo>
                  <a:lnTo>
                    <a:pt x="18637" y="44467"/>
                  </a:lnTo>
                  <a:lnTo>
                    <a:pt x="1239" y="89440"/>
                  </a:lnTo>
                  <a:lnTo>
                    <a:pt x="0" y="110888"/>
                  </a:lnTo>
                  <a:lnTo>
                    <a:pt x="4518" y="132118"/>
                  </a:lnTo>
                  <a:lnTo>
                    <a:pt x="14325" y="153253"/>
                  </a:lnTo>
                  <a:lnTo>
                    <a:pt x="29602" y="168105"/>
                  </a:lnTo>
                  <a:lnTo>
                    <a:pt x="38590" y="173703"/>
                  </a:lnTo>
                  <a:lnTo>
                    <a:pt x="48091" y="175096"/>
                  </a:lnTo>
                  <a:lnTo>
                    <a:pt x="68007" y="170404"/>
                  </a:lnTo>
                  <a:lnTo>
                    <a:pt x="93360" y="154608"/>
                  </a:lnTo>
                  <a:lnTo>
                    <a:pt x="115690" y="135110"/>
                  </a:lnTo>
                  <a:lnTo>
                    <a:pt x="149228" y="84530"/>
                  </a:lnTo>
                  <a:lnTo>
                    <a:pt x="152265" y="84061"/>
                  </a:lnTo>
                  <a:lnTo>
                    <a:pt x="153120" y="88428"/>
                  </a:lnTo>
                  <a:lnTo>
                    <a:pt x="143146" y="149799"/>
                  </a:lnTo>
                  <a:lnTo>
                    <a:pt x="141257" y="208772"/>
                  </a:lnTo>
                  <a:lnTo>
                    <a:pt x="133648" y="265481"/>
                  </a:lnTo>
                  <a:lnTo>
                    <a:pt x="134052" y="318624"/>
                  </a:lnTo>
                  <a:lnTo>
                    <a:pt x="139461" y="374441"/>
                  </a:lnTo>
                  <a:lnTo>
                    <a:pt x="140792" y="416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408684" y="3441842"/>
              <a:ext cx="213534" cy="354407"/>
            </a:xfrm>
            <a:custGeom>
              <a:avLst/>
              <a:gdLst/>
              <a:ahLst/>
              <a:cxnLst/>
              <a:rect l="0" t="0" r="0" b="0"/>
              <a:pathLst>
                <a:path w="213534" h="354407">
                  <a:moveTo>
                    <a:pt x="66134" y="22033"/>
                  </a:moveTo>
                  <a:lnTo>
                    <a:pt x="26592" y="77693"/>
                  </a:lnTo>
                  <a:lnTo>
                    <a:pt x="22225" y="87215"/>
                  </a:lnTo>
                  <a:lnTo>
                    <a:pt x="20484" y="88885"/>
                  </a:lnTo>
                  <a:lnTo>
                    <a:pt x="21669" y="78261"/>
                  </a:lnTo>
                  <a:lnTo>
                    <a:pt x="33131" y="42889"/>
                  </a:lnTo>
                  <a:lnTo>
                    <a:pt x="51416" y="19504"/>
                  </a:lnTo>
                  <a:lnTo>
                    <a:pt x="68952" y="4921"/>
                  </a:lnTo>
                  <a:lnTo>
                    <a:pt x="91563" y="0"/>
                  </a:lnTo>
                  <a:lnTo>
                    <a:pt x="114871" y="2882"/>
                  </a:lnTo>
                  <a:lnTo>
                    <a:pt x="133028" y="11962"/>
                  </a:lnTo>
                  <a:lnTo>
                    <a:pt x="145778" y="26916"/>
                  </a:lnTo>
                  <a:lnTo>
                    <a:pt x="163495" y="65112"/>
                  </a:lnTo>
                  <a:lnTo>
                    <a:pt x="169854" y="116027"/>
                  </a:lnTo>
                  <a:lnTo>
                    <a:pt x="170956" y="164267"/>
                  </a:lnTo>
                  <a:lnTo>
                    <a:pt x="170112" y="214435"/>
                  </a:lnTo>
                  <a:lnTo>
                    <a:pt x="159940" y="273901"/>
                  </a:lnTo>
                  <a:lnTo>
                    <a:pt x="152279" y="300091"/>
                  </a:lnTo>
                  <a:lnTo>
                    <a:pt x="128298" y="335968"/>
                  </a:lnTo>
                  <a:lnTo>
                    <a:pt x="121615" y="343627"/>
                  </a:lnTo>
                  <a:lnTo>
                    <a:pt x="101711" y="352137"/>
                  </a:lnTo>
                  <a:lnTo>
                    <a:pt x="89852" y="354406"/>
                  </a:lnTo>
                  <a:lnTo>
                    <a:pt x="67317" y="350689"/>
                  </a:lnTo>
                  <a:lnTo>
                    <a:pt x="38019" y="335442"/>
                  </a:lnTo>
                  <a:lnTo>
                    <a:pt x="23223" y="321593"/>
                  </a:lnTo>
                  <a:lnTo>
                    <a:pt x="273" y="273958"/>
                  </a:lnTo>
                  <a:lnTo>
                    <a:pt x="0" y="264852"/>
                  </a:lnTo>
                  <a:lnTo>
                    <a:pt x="5936" y="248496"/>
                  </a:lnTo>
                  <a:lnTo>
                    <a:pt x="19492" y="236547"/>
                  </a:lnTo>
                  <a:lnTo>
                    <a:pt x="28021" y="231723"/>
                  </a:lnTo>
                  <a:lnTo>
                    <a:pt x="37216" y="230847"/>
                  </a:lnTo>
                  <a:lnTo>
                    <a:pt x="56791" y="236112"/>
                  </a:lnTo>
                  <a:lnTo>
                    <a:pt x="118881" y="271824"/>
                  </a:lnTo>
                  <a:lnTo>
                    <a:pt x="175694" y="319207"/>
                  </a:lnTo>
                  <a:lnTo>
                    <a:pt x="213533" y="3378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022300" y="382184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150156" y="3600746"/>
              <a:ext cx="216824" cy="324888"/>
            </a:xfrm>
            <a:custGeom>
              <a:avLst/>
              <a:gdLst/>
              <a:ahLst/>
              <a:cxnLst/>
              <a:rect l="0" t="0" r="0" b="0"/>
              <a:pathLst>
                <a:path w="216824" h="324888">
                  <a:moveTo>
                    <a:pt x="114300" y="0"/>
                  </a:moveTo>
                  <a:lnTo>
                    <a:pt x="96319" y="15641"/>
                  </a:lnTo>
                  <a:lnTo>
                    <a:pt x="79402" y="23719"/>
                  </a:lnTo>
                  <a:lnTo>
                    <a:pt x="63305" y="40568"/>
                  </a:lnTo>
                  <a:lnTo>
                    <a:pt x="27949" y="94553"/>
                  </a:lnTo>
                  <a:lnTo>
                    <a:pt x="6150" y="152961"/>
                  </a:lnTo>
                  <a:lnTo>
                    <a:pt x="0" y="208635"/>
                  </a:lnTo>
                  <a:lnTo>
                    <a:pt x="1275" y="254190"/>
                  </a:lnTo>
                  <a:lnTo>
                    <a:pt x="9864" y="275190"/>
                  </a:lnTo>
                  <a:lnTo>
                    <a:pt x="27720" y="292322"/>
                  </a:lnTo>
                  <a:lnTo>
                    <a:pt x="71721" y="322385"/>
                  </a:lnTo>
                  <a:lnTo>
                    <a:pt x="83574" y="324887"/>
                  </a:lnTo>
                  <a:lnTo>
                    <a:pt x="109223" y="321429"/>
                  </a:lnTo>
                  <a:lnTo>
                    <a:pt x="144381" y="306328"/>
                  </a:lnTo>
                  <a:lnTo>
                    <a:pt x="171436" y="281446"/>
                  </a:lnTo>
                  <a:lnTo>
                    <a:pt x="194270" y="251847"/>
                  </a:lnTo>
                  <a:lnTo>
                    <a:pt x="210265" y="209672"/>
                  </a:lnTo>
                  <a:lnTo>
                    <a:pt x="216823" y="165720"/>
                  </a:lnTo>
                  <a:lnTo>
                    <a:pt x="210634" y="117353"/>
                  </a:lnTo>
                  <a:lnTo>
                    <a:pt x="200295" y="85854"/>
                  </a:lnTo>
                  <a:lnTo>
                    <a:pt x="156106" y="31886"/>
                  </a:lnTo>
                  <a:lnTo>
                    <a:pt x="135357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14565" y="3695502"/>
              <a:ext cx="317078" cy="272516"/>
            </a:xfrm>
            <a:custGeom>
              <a:avLst/>
              <a:gdLst/>
              <a:ahLst/>
              <a:cxnLst/>
              <a:rect l="0" t="0" r="0" b="0"/>
              <a:pathLst>
                <a:path w="317078" h="272516">
                  <a:moveTo>
                    <a:pt x="165746" y="21057"/>
                  </a:moveTo>
                  <a:lnTo>
                    <a:pt x="111871" y="39016"/>
                  </a:lnTo>
                  <a:lnTo>
                    <a:pt x="82322" y="50425"/>
                  </a:lnTo>
                  <a:lnTo>
                    <a:pt x="22025" y="101963"/>
                  </a:lnTo>
                  <a:lnTo>
                    <a:pt x="6438" y="128478"/>
                  </a:lnTo>
                  <a:lnTo>
                    <a:pt x="0" y="164150"/>
                  </a:lnTo>
                  <a:lnTo>
                    <a:pt x="4733" y="187599"/>
                  </a:lnTo>
                  <a:lnTo>
                    <a:pt x="20552" y="217412"/>
                  </a:lnTo>
                  <a:lnTo>
                    <a:pt x="43177" y="241063"/>
                  </a:lnTo>
                  <a:lnTo>
                    <a:pt x="72108" y="259770"/>
                  </a:lnTo>
                  <a:lnTo>
                    <a:pt x="93713" y="267532"/>
                  </a:lnTo>
                  <a:lnTo>
                    <a:pt x="145711" y="272515"/>
                  </a:lnTo>
                  <a:lnTo>
                    <a:pt x="183986" y="270258"/>
                  </a:lnTo>
                  <a:lnTo>
                    <a:pt x="239074" y="255735"/>
                  </a:lnTo>
                  <a:lnTo>
                    <a:pt x="260337" y="248971"/>
                  </a:lnTo>
                  <a:lnTo>
                    <a:pt x="278366" y="235826"/>
                  </a:lnTo>
                  <a:lnTo>
                    <a:pt x="293008" y="218285"/>
                  </a:lnTo>
                  <a:lnTo>
                    <a:pt x="315851" y="168086"/>
                  </a:lnTo>
                  <a:lnTo>
                    <a:pt x="317077" y="147235"/>
                  </a:lnTo>
                  <a:lnTo>
                    <a:pt x="308333" y="105253"/>
                  </a:lnTo>
                  <a:lnTo>
                    <a:pt x="286934" y="64335"/>
                  </a:lnTo>
                  <a:lnTo>
                    <a:pt x="253267" y="25182"/>
                  </a:lnTo>
                  <a:lnTo>
                    <a:pt x="226773" y="9281"/>
                  </a:lnTo>
                  <a:lnTo>
                    <a:pt x="173897" y="1222"/>
                  </a:lnTo>
                  <a:lnTo>
                    <a:pt x="15521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077368" y="3364993"/>
              <a:ext cx="176353" cy="187151"/>
            </a:xfrm>
            <a:custGeom>
              <a:avLst/>
              <a:gdLst/>
              <a:ahLst/>
              <a:cxnLst/>
              <a:rect l="0" t="0" r="0" b="0"/>
              <a:pathLst>
                <a:path w="176353" h="187151">
                  <a:moveTo>
                    <a:pt x="176352" y="14654"/>
                  </a:moveTo>
                  <a:lnTo>
                    <a:pt x="132389" y="0"/>
                  </a:lnTo>
                  <a:lnTo>
                    <a:pt x="96515" y="1084"/>
                  </a:lnTo>
                  <a:lnTo>
                    <a:pt x="40060" y="15178"/>
                  </a:lnTo>
                  <a:lnTo>
                    <a:pt x="19851" y="23076"/>
                  </a:lnTo>
                  <a:lnTo>
                    <a:pt x="3071" y="34385"/>
                  </a:lnTo>
                  <a:lnTo>
                    <a:pt x="0" y="40676"/>
                  </a:lnTo>
                  <a:lnTo>
                    <a:pt x="292" y="47210"/>
                  </a:lnTo>
                  <a:lnTo>
                    <a:pt x="6856" y="60709"/>
                  </a:lnTo>
                  <a:lnTo>
                    <a:pt x="17572" y="74507"/>
                  </a:lnTo>
                  <a:lnTo>
                    <a:pt x="42348" y="89840"/>
                  </a:lnTo>
                  <a:lnTo>
                    <a:pt x="95621" y="109144"/>
                  </a:lnTo>
                  <a:lnTo>
                    <a:pt x="153199" y="128093"/>
                  </a:lnTo>
                  <a:lnTo>
                    <a:pt x="170351" y="139551"/>
                  </a:lnTo>
                  <a:lnTo>
                    <a:pt x="173521" y="145882"/>
                  </a:lnTo>
                  <a:lnTo>
                    <a:pt x="173295" y="152442"/>
                  </a:lnTo>
                  <a:lnTo>
                    <a:pt x="170805" y="159155"/>
                  </a:lnTo>
                  <a:lnTo>
                    <a:pt x="158679" y="169734"/>
                  </a:lnTo>
                  <a:lnTo>
                    <a:pt x="122298" y="186057"/>
                  </a:lnTo>
                  <a:lnTo>
                    <a:pt x="98906" y="187150"/>
                  </a:lnTo>
                  <a:lnTo>
                    <a:pt x="75251" y="182566"/>
                  </a:lnTo>
                  <a:lnTo>
                    <a:pt x="44121" y="163679"/>
                  </a:lnTo>
                  <a:lnTo>
                    <a:pt x="28953" y="1515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138557" y="3274362"/>
              <a:ext cx="9879" cy="284271"/>
            </a:xfrm>
            <a:custGeom>
              <a:avLst/>
              <a:gdLst/>
              <a:ahLst/>
              <a:cxnLst/>
              <a:rect l="0" t="0" r="0" b="0"/>
              <a:pathLst>
                <a:path w="9879" h="284271">
                  <a:moveTo>
                    <a:pt x="9878" y="0"/>
                  </a:moveTo>
                  <a:lnTo>
                    <a:pt x="2642" y="28726"/>
                  </a:lnTo>
                  <a:lnTo>
                    <a:pt x="0" y="92112"/>
                  </a:lnTo>
                  <a:lnTo>
                    <a:pt x="2662" y="139207"/>
                  </a:lnTo>
                  <a:lnTo>
                    <a:pt x="8453" y="201933"/>
                  </a:lnTo>
                  <a:lnTo>
                    <a:pt x="9690" y="264170"/>
                  </a:lnTo>
                  <a:lnTo>
                    <a:pt x="9878" y="2842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29570" y="3227158"/>
              <a:ext cx="2320779" cy="836645"/>
            </a:xfrm>
            <a:custGeom>
              <a:avLst/>
              <a:gdLst/>
              <a:ahLst/>
              <a:cxnLst/>
              <a:rect l="0" t="0" r="0" b="0"/>
              <a:pathLst>
                <a:path w="2320779" h="836645">
                  <a:moveTo>
                    <a:pt x="397808" y="15619"/>
                  </a:moveTo>
                  <a:lnTo>
                    <a:pt x="334380" y="0"/>
                  </a:lnTo>
                  <a:lnTo>
                    <a:pt x="286233" y="6858"/>
                  </a:lnTo>
                  <a:lnTo>
                    <a:pt x="244256" y="19262"/>
                  </a:lnTo>
                  <a:lnTo>
                    <a:pt x="187814" y="51194"/>
                  </a:lnTo>
                  <a:lnTo>
                    <a:pt x="125287" y="92870"/>
                  </a:lnTo>
                  <a:lnTo>
                    <a:pt x="63368" y="145083"/>
                  </a:lnTo>
                  <a:lnTo>
                    <a:pt x="27296" y="196184"/>
                  </a:lnTo>
                  <a:lnTo>
                    <a:pt x="5403" y="256365"/>
                  </a:lnTo>
                  <a:lnTo>
                    <a:pt x="0" y="294531"/>
                  </a:lnTo>
                  <a:lnTo>
                    <a:pt x="3988" y="335476"/>
                  </a:lnTo>
                  <a:lnTo>
                    <a:pt x="30597" y="396905"/>
                  </a:lnTo>
                  <a:lnTo>
                    <a:pt x="46260" y="422555"/>
                  </a:lnTo>
                  <a:lnTo>
                    <a:pt x="81386" y="455557"/>
                  </a:lnTo>
                  <a:lnTo>
                    <a:pt x="137842" y="495661"/>
                  </a:lnTo>
                  <a:lnTo>
                    <a:pt x="195999" y="531415"/>
                  </a:lnTo>
                  <a:lnTo>
                    <a:pt x="250710" y="559572"/>
                  </a:lnTo>
                  <a:lnTo>
                    <a:pt x="300671" y="580642"/>
                  </a:lnTo>
                  <a:lnTo>
                    <a:pt x="353144" y="600318"/>
                  </a:lnTo>
                  <a:lnTo>
                    <a:pt x="408000" y="619070"/>
                  </a:lnTo>
                  <a:lnTo>
                    <a:pt x="464054" y="645109"/>
                  </a:lnTo>
                  <a:lnTo>
                    <a:pt x="523169" y="664584"/>
                  </a:lnTo>
                  <a:lnTo>
                    <a:pt x="569190" y="675737"/>
                  </a:lnTo>
                  <a:lnTo>
                    <a:pt x="628433" y="686901"/>
                  </a:lnTo>
                  <a:lnTo>
                    <a:pt x="687535" y="698019"/>
                  </a:lnTo>
                  <a:lnTo>
                    <a:pt x="747700" y="708047"/>
                  </a:lnTo>
                  <a:lnTo>
                    <a:pt x="801885" y="715604"/>
                  </a:lnTo>
                  <a:lnTo>
                    <a:pt x="856478" y="721126"/>
                  </a:lnTo>
                  <a:lnTo>
                    <a:pt x="918690" y="735541"/>
                  </a:lnTo>
                  <a:lnTo>
                    <a:pt x="973657" y="748028"/>
                  </a:lnTo>
                  <a:lnTo>
                    <a:pt x="1029575" y="754828"/>
                  </a:lnTo>
                  <a:lnTo>
                    <a:pt x="1085681" y="761500"/>
                  </a:lnTo>
                  <a:lnTo>
                    <a:pt x="1141824" y="770053"/>
                  </a:lnTo>
                  <a:lnTo>
                    <a:pt x="1197974" y="776075"/>
                  </a:lnTo>
                  <a:lnTo>
                    <a:pt x="1254126" y="782595"/>
                  </a:lnTo>
                  <a:lnTo>
                    <a:pt x="1309108" y="785052"/>
                  </a:lnTo>
                  <a:lnTo>
                    <a:pt x="1371403" y="793223"/>
                  </a:lnTo>
                  <a:lnTo>
                    <a:pt x="1426380" y="801666"/>
                  </a:lnTo>
                  <a:lnTo>
                    <a:pt x="1482300" y="804547"/>
                  </a:lnTo>
                  <a:lnTo>
                    <a:pt x="1538406" y="810705"/>
                  </a:lnTo>
                  <a:lnTo>
                    <a:pt x="1594549" y="814781"/>
                  </a:lnTo>
                  <a:lnTo>
                    <a:pt x="1650699" y="815587"/>
                  </a:lnTo>
                  <a:lnTo>
                    <a:pt x="1706851" y="815746"/>
                  </a:lnTo>
                  <a:lnTo>
                    <a:pt x="1763003" y="823012"/>
                  </a:lnTo>
                  <a:lnTo>
                    <a:pt x="1808627" y="825335"/>
                  </a:lnTo>
                  <a:lnTo>
                    <a:pt x="1867769" y="827193"/>
                  </a:lnTo>
                  <a:lnTo>
                    <a:pt x="1924685" y="834589"/>
                  </a:lnTo>
                  <a:lnTo>
                    <a:pt x="1972865" y="836174"/>
                  </a:lnTo>
                  <a:lnTo>
                    <a:pt x="2025357" y="836644"/>
                  </a:lnTo>
                  <a:lnTo>
                    <a:pt x="2079425" y="831213"/>
                  </a:lnTo>
                  <a:lnTo>
                    <a:pt x="2138372" y="818876"/>
                  </a:lnTo>
                  <a:lnTo>
                    <a:pt x="2189356" y="805174"/>
                  </a:lnTo>
                  <a:lnTo>
                    <a:pt x="2244141" y="785612"/>
                  </a:lnTo>
                  <a:lnTo>
                    <a:pt x="2280429" y="766031"/>
                  </a:lnTo>
                  <a:lnTo>
                    <a:pt x="2296347" y="749218"/>
                  </a:lnTo>
                  <a:lnTo>
                    <a:pt x="2311885" y="716903"/>
                  </a:lnTo>
                  <a:lnTo>
                    <a:pt x="2320778" y="674572"/>
                  </a:lnTo>
                  <a:lnTo>
                    <a:pt x="2320294" y="624985"/>
                  </a:lnTo>
                  <a:lnTo>
                    <a:pt x="2309649" y="567006"/>
                  </a:lnTo>
                  <a:lnTo>
                    <a:pt x="2280641" y="508457"/>
                  </a:lnTo>
                  <a:lnTo>
                    <a:pt x="2229869" y="447992"/>
                  </a:lnTo>
                  <a:lnTo>
                    <a:pt x="2176209" y="396902"/>
                  </a:lnTo>
                  <a:lnTo>
                    <a:pt x="2113873" y="344396"/>
                  </a:lnTo>
                  <a:lnTo>
                    <a:pt x="2054064" y="299987"/>
                  </a:lnTo>
                  <a:lnTo>
                    <a:pt x="1992983" y="261759"/>
                  </a:lnTo>
                  <a:lnTo>
                    <a:pt x="1936983" y="227236"/>
                  </a:lnTo>
                  <a:lnTo>
                    <a:pt x="1873929" y="203605"/>
                  </a:lnTo>
                  <a:lnTo>
                    <a:pt x="1816066" y="176754"/>
                  </a:lnTo>
                  <a:lnTo>
                    <a:pt x="1768067" y="161499"/>
                  </a:lnTo>
                  <a:lnTo>
                    <a:pt x="1716800" y="149569"/>
                  </a:lnTo>
                  <a:lnTo>
                    <a:pt x="1664566" y="138626"/>
                  </a:lnTo>
                  <a:lnTo>
                    <a:pt x="1612044" y="122385"/>
                  </a:lnTo>
                  <a:lnTo>
                    <a:pt x="1553848" y="108345"/>
                  </a:lnTo>
                  <a:lnTo>
                    <a:pt x="1497740" y="96775"/>
                  </a:lnTo>
                  <a:lnTo>
                    <a:pt x="1438482" y="85938"/>
                  </a:lnTo>
                  <a:lnTo>
                    <a:pt x="1376470" y="75319"/>
                  </a:lnTo>
                  <a:lnTo>
                    <a:pt x="1313642" y="59174"/>
                  </a:lnTo>
                  <a:lnTo>
                    <a:pt x="1250573" y="45162"/>
                  </a:lnTo>
                  <a:lnTo>
                    <a:pt x="1187432" y="33601"/>
                  </a:lnTo>
                  <a:lnTo>
                    <a:pt x="1124270" y="22767"/>
                  </a:lnTo>
                  <a:lnTo>
                    <a:pt x="1079039" y="18796"/>
                  </a:lnTo>
                  <a:lnTo>
                    <a:pt x="1032810" y="17031"/>
                  </a:lnTo>
                  <a:lnTo>
                    <a:pt x="988867" y="16246"/>
                  </a:lnTo>
                  <a:lnTo>
                    <a:pt x="942820" y="15898"/>
                  </a:lnTo>
                  <a:lnTo>
                    <a:pt x="896229" y="15743"/>
                  </a:lnTo>
                  <a:lnTo>
                    <a:pt x="852125" y="15674"/>
                  </a:lnTo>
                  <a:lnTo>
                    <a:pt x="809127" y="15643"/>
                  </a:lnTo>
                  <a:lnTo>
                    <a:pt x="765450" y="15630"/>
                  </a:lnTo>
                  <a:lnTo>
                    <a:pt x="718742" y="15624"/>
                  </a:lnTo>
                  <a:lnTo>
                    <a:pt x="673806" y="15621"/>
                  </a:lnTo>
                  <a:lnTo>
                    <a:pt x="629268" y="15620"/>
                  </a:lnTo>
                  <a:lnTo>
                    <a:pt x="582177" y="15619"/>
                  </a:lnTo>
                  <a:lnTo>
                    <a:pt x="533952" y="15619"/>
                  </a:lnTo>
                  <a:lnTo>
                    <a:pt x="485222" y="15619"/>
                  </a:lnTo>
                  <a:lnTo>
                    <a:pt x="436269" y="15619"/>
                  </a:lnTo>
                  <a:lnTo>
                    <a:pt x="387216" y="15619"/>
                  </a:lnTo>
                  <a:lnTo>
                    <a:pt x="338118" y="15619"/>
                  </a:lnTo>
                  <a:lnTo>
                    <a:pt x="289001" y="15619"/>
                  </a:lnTo>
                  <a:lnTo>
                    <a:pt x="239875" y="15619"/>
                  </a:lnTo>
                  <a:lnTo>
                    <a:pt x="191915" y="15619"/>
                  </a:lnTo>
                  <a:lnTo>
                    <a:pt x="128962" y="15619"/>
                  </a:lnTo>
                  <a:lnTo>
                    <a:pt x="71424" y="1561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79391" y="244985"/>
            <a:ext cx="1710537" cy="717967"/>
            <a:chOff x="479391" y="244985"/>
            <a:chExt cx="1710537" cy="717967"/>
          </a:xfrm>
        </p:grpSpPr>
        <p:sp>
          <p:nvSpPr>
            <p:cNvPr id="2" name="Freeform 1"/>
            <p:cNvSpPr/>
            <p:nvPr/>
          </p:nvSpPr>
          <p:spPr>
            <a:xfrm>
              <a:off x="479391" y="244985"/>
              <a:ext cx="362889" cy="584768"/>
            </a:xfrm>
            <a:custGeom>
              <a:avLst/>
              <a:gdLst/>
              <a:ahLst/>
              <a:cxnLst/>
              <a:rect l="0" t="0" r="0" b="0"/>
              <a:pathLst>
                <a:path w="362889" h="584768">
                  <a:moveTo>
                    <a:pt x="362888" y="91926"/>
                  </a:moveTo>
                  <a:lnTo>
                    <a:pt x="342645" y="47964"/>
                  </a:lnTo>
                  <a:lnTo>
                    <a:pt x="317896" y="23268"/>
                  </a:lnTo>
                  <a:lnTo>
                    <a:pt x="277158" y="6723"/>
                  </a:lnTo>
                  <a:lnTo>
                    <a:pt x="233631" y="0"/>
                  </a:lnTo>
                  <a:lnTo>
                    <a:pt x="185510" y="3598"/>
                  </a:lnTo>
                  <a:lnTo>
                    <a:pt x="145385" y="17662"/>
                  </a:lnTo>
                  <a:lnTo>
                    <a:pt x="105680" y="42236"/>
                  </a:lnTo>
                  <a:lnTo>
                    <a:pt x="87527" y="61653"/>
                  </a:lnTo>
                  <a:lnTo>
                    <a:pt x="46891" y="118413"/>
                  </a:lnTo>
                  <a:lnTo>
                    <a:pt x="34102" y="145812"/>
                  </a:lnTo>
                  <a:lnTo>
                    <a:pt x="20325" y="197190"/>
                  </a:lnTo>
                  <a:lnTo>
                    <a:pt x="8309" y="257129"/>
                  </a:lnTo>
                  <a:lnTo>
                    <a:pt x="0" y="318751"/>
                  </a:lnTo>
                  <a:lnTo>
                    <a:pt x="1642" y="370484"/>
                  </a:lnTo>
                  <a:lnTo>
                    <a:pt x="9538" y="424676"/>
                  </a:lnTo>
                  <a:lnTo>
                    <a:pt x="23856" y="484645"/>
                  </a:lnTo>
                  <a:lnTo>
                    <a:pt x="48001" y="521447"/>
                  </a:lnTo>
                  <a:lnTo>
                    <a:pt x="80890" y="551247"/>
                  </a:lnTo>
                  <a:lnTo>
                    <a:pt x="116466" y="572602"/>
                  </a:lnTo>
                  <a:lnTo>
                    <a:pt x="156643" y="582569"/>
                  </a:lnTo>
                  <a:lnTo>
                    <a:pt x="213311" y="584767"/>
                  </a:lnTo>
                  <a:lnTo>
                    <a:pt x="260207" y="576945"/>
                  </a:lnTo>
                  <a:lnTo>
                    <a:pt x="311800" y="553934"/>
                  </a:lnTo>
                  <a:lnTo>
                    <a:pt x="352360" y="5341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901569" y="579067"/>
              <a:ext cx="177763" cy="213015"/>
            </a:xfrm>
            <a:custGeom>
              <a:avLst/>
              <a:gdLst/>
              <a:ahLst/>
              <a:cxnLst/>
              <a:rect l="0" t="0" r="0" b="0"/>
              <a:pathLst>
                <a:path w="177763" h="213015">
                  <a:moveTo>
                    <a:pt x="119695" y="31585"/>
                  </a:moveTo>
                  <a:lnTo>
                    <a:pt x="86073" y="25520"/>
                  </a:lnTo>
                  <a:lnTo>
                    <a:pt x="61078" y="28110"/>
                  </a:lnTo>
                  <a:lnTo>
                    <a:pt x="40610" y="36280"/>
                  </a:lnTo>
                  <a:lnTo>
                    <a:pt x="31877" y="41734"/>
                  </a:lnTo>
                  <a:lnTo>
                    <a:pt x="19053" y="57153"/>
                  </a:lnTo>
                  <a:lnTo>
                    <a:pt x="1289" y="95647"/>
                  </a:lnTo>
                  <a:lnTo>
                    <a:pt x="0" y="116209"/>
                  </a:lnTo>
                  <a:lnTo>
                    <a:pt x="8704" y="158006"/>
                  </a:lnTo>
                  <a:lnTo>
                    <a:pt x="23898" y="189536"/>
                  </a:lnTo>
                  <a:lnTo>
                    <a:pt x="39684" y="204341"/>
                  </a:lnTo>
                  <a:lnTo>
                    <a:pt x="48807" y="209927"/>
                  </a:lnTo>
                  <a:lnTo>
                    <a:pt x="68302" y="213014"/>
                  </a:lnTo>
                  <a:lnTo>
                    <a:pt x="115002" y="205463"/>
                  </a:lnTo>
                  <a:lnTo>
                    <a:pt x="144301" y="190469"/>
                  </a:lnTo>
                  <a:lnTo>
                    <a:pt x="167800" y="165620"/>
                  </a:lnTo>
                  <a:lnTo>
                    <a:pt x="176170" y="139899"/>
                  </a:lnTo>
                  <a:lnTo>
                    <a:pt x="177762" y="98773"/>
                  </a:lnTo>
                  <a:lnTo>
                    <a:pt x="163476" y="36577"/>
                  </a:lnTo>
                  <a:lnTo>
                    <a:pt x="152411" y="17816"/>
                  </a:lnTo>
                  <a:lnTo>
                    <a:pt x="143845" y="11877"/>
                  </a:lnTo>
                  <a:lnTo>
                    <a:pt x="9863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179191" y="586998"/>
              <a:ext cx="273742" cy="160990"/>
            </a:xfrm>
            <a:custGeom>
              <a:avLst/>
              <a:gdLst/>
              <a:ahLst/>
              <a:cxnLst/>
              <a:rect l="0" t="0" r="0" b="0"/>
              <a:pathLst>
                <a:path w="273742" h="160990">
                  <a:moveTo>
                    <a:pt x="0" y="55240"/>
                  </a:moveTo>
                  <a:lnTo>
                    <a:pt x="0" y="104171"/>
                  </a:lnTo>
                  <a:lnTo>
                    <a:pt x="5589" y="157712"/>
                  </a:lnTo>
                  <a:lnTo>
                    <a:pt x="8406" y="160989"/>
                  </a:lnTo>
                  <a:lnTo>
                    <a:pt x="11453" y="158495"/>
                  </a:lnTo>
                  <a:lnTo>
                    <a:pt x="14654" y="152153"/>
                  </a:lnTo>
                  <a:lnTo>
                    <a:pt x="20962" y="101116"/>
                  </a:lnTo>
                  <a:lnTo>
                    <a:pt x="32260" y="47881"/>
                  </a:lnTo>
                  <a:lnTo>
                    <a:pt x="35545" y="36296"/>
                  </a:lnTo>
                  <a:lnTo>
                    <a:pt x="41244" y="27403"/>
                  </a:lnTo>
                  <a:lnTo>
                    <a:pt x="56935" y="14402"/>
                  </a:lnTo>
                  <a:lnTo>
                    <a:pt x="64863" y="12807"/>
                  </a:lnTo>
                  <a:lnTo>
                    <a:pt x="72488" y="14083"/>
                  </a:lnTo>
                  <a:lnTo>
                    <a:pt x="79911" y="17273"/>
                  </a:lnTo>
                  <a:lnTo>
                    <a:pt x="101536" y="38531"/>
                  </a:lnTo>
                  <a:lnTo>
                    <a:pt x="121399" y="77372"/>
                  </a:lnTo>
                  <a:lnTo>
                    <a:pt x="125386" y="77014"/>
                  </a:lnTo>
                  <a:lnTo>
                    <a:pt x="129214" y="73265"/>
                  </a:lnTo>
                  <a:lnTo>
                    <a:pt x="156721" y="14672"/>
                  </a:lnTo>
                  <a:lnTo>
                    <a:pt x="172599" y="2895"/>
                  </a:lnTo>
                  <a:lnTo>
                    <a:pt x="191354" y="0"/>
                  </a:lnTo>
                  <a:lnTo>
                    <a:pt x="201269" y="866"/>
                  </a:lnTo>
                  <a:lnTo>
                    <a:pt x="218525" y="8067"/>
                  </a:lnTo>
                  <a:lnTo>
                    <a:pt x="226402" y="13263"/>
                  </a:lnTo>
                  <a:lnTo>
                    <a:pt x="238274" y="31514"/>
                  </a:lnTo>
                  <a:lnTo>
                    <a:pt x="258022" y="87644"/>
                  </a:lnTo>
                  <a:lnTo>
                    <a:pt x="265307" y="134084"/>
                  </a:lnTo>
                  <a:lnTo>
                    <a:pt x="273741" y="1605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549884" y="522873"/>
              <a:ext cx="163550" cy="440079"/>
            </a:xfrm>
            <a:custGeom>
              <a:avLst/>
              <a:gdLst/>
              <a:ahLst/>
              <a:cxnLst/>
              <a:rect l="0" t="0" r="0" b="0"/>
              <a:pathLst>
                <a:path w="163550" h="440079">
                  <a:moveTo>
                    <a:pt x="8333" y="182536"/>
                  </a:moveTo>
                  <a:lnTo>
                    <a:pt x="0" y="234586"/>
                  </a:lnTo>
                  <a:lnTo>
                    <a:pt x="1575" y="284526"/>
                  </a:lnTo>
                  <a:lnTo>
                    <a:pt x="6998" y="343322"/>
                  </a:lnTo>
                  <a:lnTo>
                    <a:pt x="16475" y="401166"/>
                  </a:lnTo>
                  <a:lnTo>
                    <a:pt x="25043" y="440078"/>
                  </a:lnTo>
                  <a:lnTo>
                    <a:pt x="26492" y="439628"/>
                  </a:lnTo>
                  <a:lnTo>
                    <a:pt x="29136" y="377072"/>
                  </a:lnTo>
                  <a:lnTo>
                    <a:pt x="23751" y="322478"/>
                  </a:lnTo>
                  <a:lnTo>
                    <a:pt x="13762" y="261088"/>
                  </a:lnTo>
                  <a:lnTo>
                    <a:pt x="14388" y="198876"/>
                  </a:lnTo>
                  <a:lnTo>
                    <a:pt x="9529" y="146509"/>
                  </a:lnTo>
                  <a:lnTo>
                    <a:pt x="8569" y="83869"/>
                  </a:lnTo>
                  <a:lnTo>
                    <a:pt x="11499" y="28342"/>
                  </a:lnTo>
                  <a:lnTo>
                    <a:pt x="13953" y="16569"/>
                  </a:lnTo>
                  <a:lnTo>
                    <a:pt x="20269" y="8720"/>
                  </a:lnTo>
                  <a:lnTo>
                    <a:pt x="39764" y="0"/>
                  </a:lnTo>
                  <a:lnTo>
                    <a:pt x="60907" y="2363"/>
                  </a:lnTo>
                  <a:lnTo>
                    <a:pt x="80832" y="11212"/>
                  </a:lnTo>
                  <a:lnTo>
                    <a:pt x="105204" y="30518"/>
                  </a:lnTo>
                  <a:lnTo>
                    <a:pt x="152531" y="90320"/>
                  </a:lnTo>
                  <a:lnTo>
                    <a:pt x="160158" y="111136"/>
                  </a:lnTo>
                  <a:lnTo>
                    <a:pt x="163549" y="135984"/>
                  </a:lnTo>
                  <a:lnTo>
                    <a:pt x="158816" y="159507"/>
                  </a:lnTo>
                  <a:lnTo>
                    <a:pt x="154279" y="170693"/>
                  </a:lnTo>
                  <a:lnTo>
                    <a:pt x="146574" y="179320"/>
                  </a:lnTo>
                  <a:lnTo>
                    <a:pt x="125536" y="192025"/>
                  </a:lnTo>
                  <a:lnTo>
                    <a:pt x="87383" y="200165"/>
                  </a:lnTo>
                  <a:lnTo>
                    <a:pt x="29390" y="1930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764635" y="555518"/>
              <a:ext cx="214723" cy="181049"/>
            </a:xfrm>
            <a:custGeom>
              <a:avLst/>
              <a:gdLst/>
              <a:ahLst/>
              <a:cxnLst/>
              <a:rect l="0" t="0" r="0" b="0"/>
              <a:pathLst>
                <a:path w="214723" h="181049">
                  <a:moveTo>
                    <a:pt x="151551" y="76191"/>
                  </a:moveTo>
                  <a:lnTo>
                    <a:pt x="151551" y="53835"/>
                  </a:lnTo>
                  <a:lnTo>
                    <a:pt x="140373" y="23164"/>
                  </a:lnTo>
                  <a:lnTo>
                    <a:pt x="125526" y="8560"/>
                  </a:lnTo>
                  <a:lnTo>
                    <a:pt x="116654" y="3028"/>
                  </a:lnTo>
                  <a:lnTo>
                    <a:pt x="97437" y="0"/>
                  </a:lnTo>
                  <a:lnTo>
                    <a:pt x="77197" y="3724"/>
                  </a:lnTo>
                  <a:lnTo>
                    <a:pt x="56504" y="13178"/>
                  </a:lnTo>
                  <a:lnTo>
                    <a:pt x="30712" y="37244"/>
                  </a:lnTo>
                  <a:lnTo>
                    <a:pt x="5339" y="87137"/>
                  </a:lnTo>
                  <a:lnTo>
                    <a:pt x="0" y="107962"/>
                  </a:lnTo>
                  <a:lnTo>
                    <a:pt x="6105" y="149927"/>
                  </a:lnTo>
                  <a:lnTo>
                    <a:pt x="8964" y="160444"/>
                  </a:lnTo>
                  <a:lnTo>
                    <a:pt x="14379" y="168625"/>
                  </a:lnTo>
                  <a:lnTo>
                    <a:pt x="29754" y="180834"/>
                  </a:lnTo>
                  <a:lnTo>
                    <a:pt x="39938" y="181048"/>
                  </a:lnTo>
                  <a:lnTo>
                    <a:pt x="63731" y="171927"/>
                  </a:lnTo>
                  <a:lnTo>
                    <a:pt x="92255" y="147062"/>
                  </a:lnTo>
                  <a:lnTo>
                    <a:pt x="109935" y="117467"/>
                  </a:lnTo>
                  <a:lnTo>
                    <a:pt x="119154" y="69743"/>
                  </a:lnTo>
                  <a:lnTo>
                    <a:pt x="121764" y="70723"/>
                  </a:lnTo>
                  <a:lnTo>
                    <a:pt x="156517" y="131565"/>
                  </a:lnTo>
                  <a:lnTo>
                    <a:pt x="177719" y="152000"/>
                  </a:lnTo>
                  <a:lnTo>
                    <a:pt x="214722" y="17094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2053057" y="294797"/>
              <a:ext cx="21058" cy="431670"/>
            </a:xfrm>
            <a:custGeom>
              <a:avLst/>
              <a:gdLst/>
              <a:ahLst/>
              <a:cxnLst/>
              <a:rect l="0" t="0" r="0" b="0"/>
              <a:pathLst>
                <a:path w="21058" h="431670">
                  <a:moveTo>
                    <a:pt x="0" y="0"/>
                  </a:moveTo>
                  <a:lnTo>
                    <a:pt x="7235" y="27556"/>
                  </a:lnTo>
                  <a:lnTo>
                    <a:pt x="9878" y="90018"/>
                  </a:lnTo>
                  <a:lnTo>
                    <a:pt x="10335" y="152234"/>
                  </a:lnTo>
                  <a:lnTo>
                    <a:pt x="11612" y="197512"/>
                  </a:lnTo>
                  <a:lnTo>
                    <a:pt x="16079" y="241031"/>
                  </a:lnTo>
                  <a:lnTo>
                    <a:pt x="18845" y="283770"/>
                  </a:lnTo>
                  <a:lnTo>
                    <a:pt x="20401" y="341054"/>
                  </a:lnTo>
                  <a:lnTo>
                    <a:pt x="20927" y="402331"/>
                  </a:lnTo>
                  <a:lnTo>
                    <a:pt x="21057" y="431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68829" y="484310"/>
              <a:ext cx="221099" cy="31587"/>
            </a:xfrm>
            <a:custGeom>
              <a:avLst/>
              <a:gdLst/>
              <a:ahLst/>
              <a:cxnLst/>
              <a:rect l="0" t="0" r="0" b="0"/>
              <a:pathLst>
                <a:path w="221099" h="31587">
                  <a:moveTo>
                    <a:pt x="221098" y="0"/>
                  </a:moveTo>
                  <a:lnTo>
                    <a:pt x="162481" y="5590"/>
                  </a:lnTo>
                  <a:lnTo>
                    <a:pt x="108307" y="17959"/>
                  </a:lnTo>
                  <a:lnTo>
                    <a:pt x="52546" y="2854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0124" y="284269"/>
            <a:ext cx="3979773" cy="589597"/>
            <a:chOff x="600124" y="284269"/>
            <a:chExt cx="3979773" cy="589597"/>
          </a:xfrm>
        </p:grpSpPr>
        <p:sp>
          <p:nvSpPr>
            <p:cNvPr id="10" name="Freeform 9"/>
            <p:cNvSpPr/>
            <p:nvPr/>
          </p:nvSpPr>
          <p:spPr>
            <a:xfrm>
              <a:off x="2221512" y="600124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1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00455" y="515896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30090" y="368497"/>
              <a:ext cx="176563" cy="327249"/>
            </a:xfrm>
            <a:custGeom>
              <a:avLst/>
              <a:gdLst/>
              <a:ahLst/>
              <a:cxnLst/>
              <a:rect l="0" t="0" r="0" b="0"/>
              <a:pathLst>
                <a:path w="176563" h="327249">
                  <a:moveTo>
                    <a:pt x="7236" y="0"/>
                  </a:moveTo>
                  <a:lnTo>
                    <a:pt x="0" y="28726"/>
                  </a:lnTo>
                  <a:lnTo>
                    <a:pt x="477" y="92112"/>
                  </a:lnTo>
                  <a:lnTo>
                    <a:pt x="5901" y="150386"/>
                  </a:lnTo>
                  <a:lnTo>
                    <a:pt x="12429" y="198457"/>
                  </a:lnTo>
                  <a:lnTo>
                    <a:pt x="16710" y="258697"/>
                  </a:lnTo>
                  <a:lnTo>
                    <a:pt x="20676" y="312537"/>
                  </a:lnTo>
                  <a:lnTo>
                    <a:pt x="23215" y="324171"/>
                  </a:lnTo>
                  <a:lnTo>
                    <a:pt x="24907" y="327248"/>
                  </a:lnTo>
                  <a:lnTo>
                    <a:pt x="26036" y="324620"/>
                  </a:lnTo>
                  <a:lnTo>
                    <a:pt x="31214" y="264329"/>
                  </a:lnTo>
                  <a:lnTo>
                    <a:pt x="47395" y="211887"/>
                  </a:lnTo>
                  <a:lnTo>
                    <a:pt x="58620" y="195167"/>
                  </a:lnTo>
                  <a:lnTo>
                    <a:pt x="67228" y="189773"/>
                  </a:lnTo>
                  <a:lnTo>
                    <a:pt x="89271" y="183779"/>
                  </a:lnTo>
                  <a:lnTo>
                    <a:pt x="111546" y="187355"/>
                  </a:lnTo>
                  <a:lnTo>
                    <a:pt x="140698" y="202521"/>
                  </a:lnTo>
                  <a:lnTo>
                    <a:pt x="164153" y="224953"/>
                  </a:lnTo>
                  <a:lnTo>
                    <a:pt x="171509" y="234196"/>
                  </a:lnTo>
                  <a:lnTo>
                    <a:pt x="176562" y="256945"/>
                  </a:lnTo>
                  <a:lnTo>
                    <a:pt x="173739" y="280314"/>
                  </a:lnTo>
                  <a:lnTo>
                    <a:pt x="164685" y="298499"/>
                  </a:lnTo>
                  <a:lnTo>
                    <a:pt x="143504" y="311261"/>
                  </a:lnTo>
                  <a:lnTo>
                    <a:pt x="101814" y="321903"/>
                  </a:lnTo>
                  <a:lnTo>
                    <a:pt x="75007" y="322052"/>
                  </a:lnTo>
                  <a:lnTo>
                    <a:pt x="51394" y="314320"/>
                  </a:lnTo>
                  <a:lnTo>
                    <a:pt x="7236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550091" y="284269"/>
              <a:ext cx="8335" cy="410612"/>
            </a:xfrm>
            <a:custGeom>
              <a:avLst/>
              <a:gdLst/>
              <a:ahLst/>
              <a:cxnLst/>
              <a:rect l="0" t="0" r="0" b="0"/>
              <a:pathLst>
                <a:path w="8335" h="410612">
                  <a:moveTo>
                    <a:pt x="8334" y="0"/>
                  </a:moveTo>
                  <a:lnTo>
                    <a:pt x="0" y="37478"/>
                  </a:lnTo>
                  <a:lnTo>
                    <a:pt x="3828" y="94491"/>
                  </a:lnTo>
                  <a:lnTo>
                    <a:pt x="6999" y="144850"/>
                  </a:lnTo>
                  <a:lnTo>
                    <a:pt x="7938" y="196817"/>
                  </a:lnTo>
                  <a:lnTo>
                    <a:pt x="8216" y="254848"/>
                  </a:lnTo>
                  <a:lnTo>
                    <a:pt x="8299" y="305318"/>
                  </a:lnTo>
                  <a:lnTo>
                    <a:pt x="8323" y="355497"/>
                  </a:lnTo>
                  <a:lnTo>
                    <a:pt x="8334" y="4106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04466" y="481306"/>
              <a:ext cx="145046" cy="234632"/>
            </a:xfrm>
            <a:custGeom>
              <a:avLst/>
              <a:gdLst/>
              <a:ahLst/>
              <a:cxnLst/>
              <a:rect l="0" t="0" r="0" b="0"/>
              <a:pathLst>
                <a:path w="145046" h="234632">
                  <a:moveTo>
                    <a:pt x="6601" y="118818"/>
                  </a:moveTo>
                  <a:lnTo>
                    <a:pt x="61742" y="104164"/>
                  </a:lnTo>
                  <a:lnTo>
                    <a:pt x="109130" y="89450"/>
                  </a:lnTo>
                  <a:lnTo>
                    <a:pt x="126649" y="78080"/>
                  </a:lnTo>
                  <a:lnTo>
                    <a:pt x="139114" y="58988"/>
                  </a:lnTo>
                  <a:lnTo>
                    <a:pt x="144076" y="47346"/>
                  </a:lnTo>
                  <a:lnTo>
                    <a:pt x="145045" y="37245"/>
                  </a:lnTo>
                  <a:lnTo>
                    <a:pt x="139881" y="19782"/>
                  </a:lnTo>
                  <a:lnTo>
                    <a:pt x="126668" y="7342"/>
                  </a:lnTo>
                  <a:lnTo>
                    <a:pt x="118231" y="2386"/>
                  </a:lnTo>
                  <a:lnTo>
                    <a:pt x="99498" y="0"/>
                  </a:lnTo>
                  <a:lnTo>
                    <a:pt x="79474" y="4009"/>
                  </a:lnTo>
                  <a:lnTo>
                    <a:pt x="58876" y="13589"/>
                  </a:lnTo>
                  <a:lnTo>
                    <a:pt x="44263" y="28766"/>
                  </a:lnTo>
                  <a:lnTo>
                    <a:pt x="9330" y="82432"/>
                  </a:lnTo>
                  <a:lnTo>
                    <a:pt x="0" y="120515"/>
                  </a:lnTo>
                  <a:lnTo>
                    <a:pt x="356" y="158315"/>
                  </a:lnTo>
                  <a:lnTo>
                    <a:pt x="6165" y="179656"/>
                  </a:lnTo>
                  <a:lnTo>
                    <a:pt x="16546" y="196940"/>
                  </a:lnTo>
                  <a:lnTo>
                    <a:pt x="32078" y="209301"/>
                  </a:lnTo>
                  <a:lnTo>
                    <a:pt x="79713" y="229389"/>
                  </a:lnTo>
                  <a:lnTo>
                    <a:pt x="111886" y="23463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23587" y="335488"/>
              <a:ext cx="240128" cy="369840"/>
            </a:xfrm>
            <a:custGeom>
              <a:avLst/>
              <a:gdLst/>
              <a:ahLst/>
              <a:cxnLst/>
              <a:rect l="0" t="0" r="0" b="0"/>
              <a:pathLst>
                <a:path w="240128" h="369840">
                  <a:moveTo>
                    <a:pt x="40205" y="348864"/>
                  </a:moveTo>
                  <a:lnTo>
                    <a:pt x="31872" y="311386"/>
                  </a:lnTo>
                  <a:lnTo>
                    <a:pt x="24521" y="259962"/>
                  </a:lnTo>
                  <a:lnTo>
                    <a:pt x="20740" y="213078"/>
                  </a:lnTo>
                  <a:lnTo>
                    <a:pt x="19620" y="162142"/>
                  </a:lnTo>
                  <a:lnTo>
                    <a:pt x="13699" y="110005"/>
                  </a:lnTo>
                  <a:lnTo>
                    <a:pt x="4535" y="57512"/>
                  </a:lnTo>
                  <a:lnTo>
                    <a:pt x="0" y="10503"/>
                  </a:lnTo>
                  <a:lnTo>
                    <a:pt x="1704" y="2797"/>
                  </a:lnTo>
                  <a:lnTo>
                    <a:pt x="5179" y="0"/>
                  </a:lnTo>
                  <a:lnTo>
                    <a:pt x="9835" y="474"/>
                  </a:lnTo>
                  <a:lnTo>
                    <a:pt x="21248" y="13480"/>
                  </a:lnTo>
                  <a:lnTo>
                    <a:pt x="53350" y="72031"/>
                  </a:lnTo>
                  <a:lnTo>
                    <a:pt x="74041" y="122865"/>
                  </a:lnTo>
                  <a:lnTo>
                    <a:pt x="90395" y="174667"/>
                  </a:lnTo>
                  <a:lnTo>
                    <a:pt x="105769" y="231349"/>
                  </a:lnTo>
                  <a:lnTo>
                    <a:pt x="125142" y="282069"/>
                  </a:lnTo>
                  <a:lnTo>
                    <a:pt x="152649" y="335540"/>
                  </a:lnTo>
                  <a:lnTo>
                    <a:pt x="173608" y="363503"/>
                  </a:lnTo>
                  <a:lnTo>
                    <a:pt x="181783" y="367982"/>
                  </a:lnTo>
                  <a:lnTo>
                    <a:pt x="200225" y="369839"/>
                  </a:lnTo>
                  <a:lnTo>
                    <a:pt x="217000" y="363645"/>
                  </a:lnTo>
                  <a:lnTo>
                    <a:pt x="224749" y="358718"/>
                  </a:lnTo>
                  <a:lnTo>
                    <a:pt x="229915" y="350754"/>
                  </a:lnTo>
                  <a:lnTo>
                    <a:pt x="237186" y="317189"/>
                  </a:lnTo>
                  <a:lnTo>
                    <a:pt x="239642" y="263925"/>
                  </a:lnTo>
                  <a:lnTo>
                    <a:pt x="240127" y="202754"/>
                  </a:lnTo>
                  <a:lnTo>
                    <a:pt x="239054" y="141582"/>
                  </a:lnTo>
                  <a:lnTo>
                    <a:pt x="231834" y="92735"/>
                  </a:lnTo>
                  <a:lnTo>
                    <a:pt x="219190" y="3300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16910" y="526424"/>
              <a:ext cx="125909" cy="163168"/>
            </a:xfrm>
            <a:custGeom>
              <a:avLst/>
              <a:gdLst/>
              <a:ahLst/>
              <a:cxnLst/>
              <a:rect l="0" t="0" r="0" b="0"/>
              <a:pathLst>
                <a:path w="125909" h="163168">
                  <a:moveTo>
                    <a:pt x="10095" y="31586"/>
                  </a:moveTo>
                  <a:lnTo>
                    <a:pt x="1761" y="69064"/>
                  </a:lnTo>
                  <a:lnTo>
                    <a:pt x="0" y="120487"/>
                  </a:lnTo>
                  <a:lnTo>
                    <a:pt x="5998" y="141678"/>
                  </a:lnTo>
                  <a:lnTo>
                    <a:pt x="10873" y="150604"/>
                  </a:lnTo>
                  <a:lnTo>
                    <a:pt x="18803" y="156555"/>
                  </a:lnTo>
                  <a:lnTo>
                    <a:pt x="40091" y="163167"/>
                  </a:lnTo>
                  <a:lnTo>
                    <a:pt x="62031" y="159866"/>
                  </a:lnTo>
                  <a:lnTo>
                    <a:pt x="72795" y="155711"/>
                  </a:lnTo>
                  <a:lnTo>
                    <a:pt x="90994" y="138615"/>
                  </a:lnTo>
                  <a:lnTo>
                    <a:pt x="116152" y="95101"/>
                  </a:lnTo>
                  <a:lnTo>
                    <a:pt x="124624" y="33826"/>
                  </a:lnTo>
                  <a:lnTo>
                    <a:pt x="12590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05989" y="538491"/>
              <a:ext cx="242157" cy="166919"/>
            </a:xfrm>
            <a:custGeom>
              <a:avLst/>
              <a:gdLst/>
              <a:ahLst/>
              <a:cxnLst/>
              <a:rect l="0" t="0" r="0" b="0"/>
              <a:pathLst>
                <a:path w="242157" h="166919">
                  <a:moveTo>
                    <a:pt x="0" y="72161"/>
                  </a:moveTo>
                  <a:lnTo>
                    <a:pt x="3120" y="126306"/>
                  </a:lnTo>
                  <a:lnTo>
                    <a:pt x="7236" y="144189"/>
                  </a:lnTo>
                  <a:lnTo>
                    <a:pt x="8334" y="142406"/>
                  </a:lnTo>
                  <a:lnTo>
                    <a:pt x="13456" y="80538"/>
                  </a:lnTo>
                  <a:lnTo>
                    <a:pt x="25044" y="43058"/>
                  </a:lnTo>
                  <a:lnTo>
                    <a:pt x="30734" y="31702"/>
                  </a:lnTo>
                  <a:lnTo>
                    <a:pt x="38037" y="26471"/>
                  </a:lnTo>
                  <a:lnTo>
                    <a:pt x="46415" y="25324"/>
                  </a:lnTo>
                  <a:lnTo>
                    <a:pt x="55510" y="26898"/>
                  </a:lnTo>
                  <a:lnTo>
                    <a:pt x="71855" y="41126"/>
                  </a:lnTo>
                  <a:lnTo>
                    <a:pt x="95822" y="82799"/>
                  </a:lnTo>
                  <a:lnTo>
                    <a:pt x="100146" y="85102"/>
                  </a:lnTo>
                  <a:lnTo>
                    <a:pt x="104199" y="81958"/>
                  </a:lnTo>
                  <a:lnTo>
                    <a:pt x="129366" y="20726"/>
                  </a:lnTo>
                  <a:lnTo>
                    <a:pt x="135377" y="9795"/>
                  </a:lnTo>
                  <a:lnTo>
                    <a:pt x="142894" y="3678"/>
                  </a:lnTo>
                  <a:lnTo>
                    <a:pt x="151415" y="769"/>
                  </a:lnTo>
                  <a:lnTo>
                    <a:pt x="160605" y="0"/>
                  </a:lnTo>
                  <a:lnTo>
                    <a:pt x="177055" y="5385"/>
                  </a:lnTo>
                  <a:lnTo>
                    <a:pt x="184717" y="10096"/>
                  </a:lnTo>
                  <a:lnTo>
                    <a:pt x="196350" y="24690"/>
                  </a:lnTo>
                  <a:lnTo>
                    <a:pt x="220774" y="83144"/>
                  </a:lnTo>
                  <a:lnTo>
                    <a:pt x="239008" y="142781"/>
                  </a:lnTo>
                  <a:lnTo>
                    <a:pt x="242156" y="1669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802684" y="336911"/>
              <a:ext cx="169847" cy="386262"/>
            </a:xfrm>
            <a:custGeom>
              <a:avLst/>
              <a:gdLst/>
              <a:ahLst/>
              <a:cxnLst/>
              <a:rect l="0" t="0" r="0" b="0"/>
              <a:pathLst>
                <a:path w="169847" h="386262">
                  <a:moveTo>
                    <a:pt x="8632" y="0"/>
                  </a:moveTo>
                  <a:lnTo>
                    <a:pt x="8632" y="58617"/>
                  </a:lnTo>
                  <a:lnTo>
                    <a:pt x="15867" y="121197"/>
                  </a:lnTo>
                  <a:lnTo>
                    <a:pt x="18185" y="172521"/>
                  </a:lnTo>
                  <a:lnTo>
                    <a:pt x="18871" y="223603"/>
                  </a:lnTo>
                  <a:lnTo>
                    <a:pt x="19103" y="283378"/>
                  </a:lnTo>
                  <a:lnTo>
                    <a:pt x="19149" y="345835"/>
                  </a:lnTo>
                  <a:lnTo>
                    <a:pt x="17983" y="353389"/>
                  </a:lnTo>
                  <a:lnTo>
                    <a:pt x="16036" y="354916"/>
                  </a:lnTo>
                  <a:lnTo>
                    <a:pt x="13567" y="352424"/>
                  </a:lnTo>
                  <a:lnTo>
                    <a:pt x="4505" y="332150"/>
                  </a:lnTo>
                  <a:lnTo>
                    <a:pt x="0" y="298327"/>
                  </a:lnTo>
                  <a:lnTo>
                    <a:pt x="4254" y="264258"/>
                  </a:lnTo>
                  <a:lnTo>
                    <a:pt x="12925" y="245740"/>
                  </a:lnTo>
                  <a:lnTo>
                    <a:pt x="18513" y="237526"/>
                  </a:lnTo>
                  <a:lnTo>
                    <a:pt x="25748" y="233220"/>
                  </a:lnTo>
                  <a:lnTo>
                    <a:pt x="43145" y="231555"/>
                  </a:lnTo>
                  <a:lnTo>
                    <a:pt x="72670" y="237195"/>
                  </a:lnTo>
                  <a:lnTo>
                    <a:pt x="112918" y="257987"/>
                  </a:lnTo>
                  <a:lnTo>
                    <a:pt x="144611" y="287744"/>
                  </a:lnTo>
                  <a:lnTo>
                    <a:pt x="163176" y="316885"/>
                  </a:lnTo>
                  <a:lnTo>
                    <a:pt x="167813" y="327070"/>
                  </a:lnTo>
                  <a:lnTo>
                    <a:pt x="169846" y="347746"/>
                  </a:lnTo>
                  <a:lnTo>
                    <a:pt x="168751" y="358173"/>
                  </a:lnTo>
                  <a:lnTo>
                    <a:pt x="164511" y="366294"/>
                  </a:lnTo>
                  <a:lnTo>
                    <a:pt x="150441" y="378437"/>
                  </a:lnTo>
                  <a:lnTo>
                    <a:pt x="129370" y="384613"/>
                  </a:lnTo>
                  <a:lnTo>
                    <a:pt x="117200" y="386261"/>
                  </a:lnTo>
                  <a:lnTo>
                    <a:pt x="77715" y="377400"/>
                  </a:lnTo>
                  <a:lnTo>
                    <a:pt x="29689" y="3579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032414" y="532206"/>
              <a:ext cx="138241" cy="194261"/>
            </a:xfrm>
            <a:custGeom>
              <a:avLst/>
              <a:gdLst/>
              <a:ahLst/>
              <a:cxnLst/>
              <a:rect l="0" t="0" r="0" b="0"/>
              <a:pathLst>
                <a:path w="138241" h="194261">
                  <a:moveTo>
                    <a:pt x="0" y="99503"/>
                  </a:moveTo>
                  <a:lnTo>
                    <a:pt x="37478" y="91170"/>
                  </a:lnTo>
                  <a:lnTo>
                    <a:pt x="88902" y="83819"/>
                  </a:lnTo>
                  <a:lnTo>
                    <a:pt x="119018" y="68860"/>
                  </a:lnTo>
                  <a:lnTo>
                    <a:pt x="132055" y="53129"/>
                  </a:lnTo>
                  <a:lnTo>
                    <a:pt x="137170" y="44020"/>
                  </a:lnTo>
                  <a:lnTo>
                    <a:pt x="138240" y="34439"/>
                  </a:lnTo>
                  <a:lnTo>
                    <a:pt x="133190" y="14434"/>
                  </a:lnTo>
                  <a:lnTo>
                    <a:pt x="126228" y="7695"/>
                  </a:lnTo>
                  <a:lnTo>
                    <a:pt x="106014" y="208"/>
                  </a:lnTo>
                  <a:lnTo>
                    <a:pt x="84552" y="0"/>
                  </a:lnTo>
                  <a:lnTo>
                    <a:pt x="64485" y="4977"/>
                  </a:lnTo>
                  <a:lnTo>
                    <a:pt x="47767" y="14988"/>
                  </a:lnTo>
                  <a:lnTo>
                    <a:pt x="25202" y="39367"/>
                  </a:lnTo>
                  <a:lnTo>
                    <a:pt x="17050" y="64977"/>
                  </a:lnTo>
                  <a:lnTo>
                    <a:pt x="15580" y="106041"/>
                  </a:lnTo>
                  <a:lnTo>
                    <a:pt x="20963" y="129315"/>
                  </a:lnTo>
                  <a:lnTo>
                    <a:pt x="31154" y="151358"/>
                  </a:lnTo>
                  <a:lnTo>
                    <a:pt x="49721" y="166613"/>
                  </a:lnTo>
                  <a:lnTo>
                    <a:pt x="103731" y="188713"/>
                  </a:lnTo>
                  <a:lnTo>
                    <a:pt x="136871" y="19426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264041" y="484310"/>
              <a:ext cx="63172" cy="213868"/>
            </a:xfrm>
            <a:custGeom>
              <a:avLst/>
              <a:gdLst/>
              <a:ahLst/>
              <a:cxnLst/>
              <a:rect l="0" t="0" r="0" b="0"/>
              <a:pathLst>
                <a:path w="63172" h="213868">
                  <a:moveTo>
                    <a:pt x="0" y="115814"/>
                  </a:moveTo>
                  <a:lnTo>
                    <a:pt x="14654" y="177906"/>
                  </a:lnTo>
                  <a:lnTo>
                    <a:pt x="25858" y="213867"/>
                  </a:lnTo>
                  <a:lnTo>
                    <a:pt x="23971" y="208526"/>
                  </a:lnTo>
                  <a:lnTo>
                    <a:pt x="15724" y="147759"/>
                  </a:lnTo>
                  <a:lnTo>
                    <a:pt x="2879" y="91685"/>
                  </a:lnTo>
                  <a:lnTo>
                    <a:pt x="3619" y="66485"/>
                  </a:lnTo>
                  <a:lnTo>
                    <a:pt x="11748" y="43587"/>
                  </a:lnTo>
                  <a:lnTo>
                    <a:pt x="26278" y="27951"/>
                  </a:lnTo>
                  <a:lnTo>
                    <a:pt x="631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421969" y="508489"/>
              <a:ext cx="157928" cy="228506"/>
            </a:xfrm>
            <a:custGeom>
              <a:avLst/>
              <a:gdLst/>
              <a:ahLst/>
              <a:cxnLst/>
              <a:rect l="0" t="0" r="0" b="0"/>
              <a:pathLst>
                <a:path w="157928" h="228506">
                  <a:moveTo>
                    <a:pt x="157927" y="17935"/>
                  </a:moveTo>
                  <a:lnTo>
                    <a:pt x="146749" y="6757"/>
                  </a:lnTo>
                  <a:lnTo>
                    <a:pt x="128783" y="1269"/>
                  </a:lnTo>
                  <a:lnTo>
                    <a:pt x="106370" y="0"/>
                  </a:lnTo>
                  <a:lnTo>
                    <a:pt x="84710" y="3335"/>
                  </a:lnTo>
                  <a:lnTo>
                    <a:pt x="66505" y="11836"/>
                  </a:lnTo>
                  <a:lnTo>
                    <a:pt x="35753" y="36358"/>
                  </a:lnTo>
                  <a:lnTo>
                    <a:pt x="33194" y="44255"/>
                  </a:lnTo>
                  <a:lnTo>
                    <a:pt x="36589" y="62388"/>
                  </a:lnTo>
                  <a:lnTo>
                    <a:pt x="41940" y="69797"/>
                  </a:lnTo>
                  <a:lnTo>
                    <a:pt x="102771" y="113160"/>
                  </a:lnTo>
                  <a:lnTo>
                    <a:pt x="132864" y="146449"/>
                  </a:lnTo>
                  <a:lnTo>
                    <a:pt x="136539" y="156254"/>
                  </a:lnTo>
                  <a:lnTo>
                    <a:pt x="137503" y="176506"/>
                  </a:lnTo>
                  <a:lnTo>
                    <a:pt x="130912" y="194086"/>
                  </a:lnTo>
                  <a:lnTo>
                    <a:pt x="125879" y="202050"/>
                  </a:lnTo>
                  <a:lnTo>
                    <a:pt x="110928" y="214018"/>
                  </a:lnTo>
                  <a:lnTo>
                    <a:pt x="91415" y="222066"/>
                  </a:lnTo>
                  <a:lnTo>
                    <a:pt x="40760" y="227233"/>
                  </a:lnTo>
                  <a:lnTo>
                    <a:pt x="0" y="2285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00124" y="768580"/>
              <a:ext cx="3885017" cy="105286"/>
            </a:xfrm>
            <a:custGeom>
              <a:avLst/>
              <a:gdLst/>
              <a:ahLst/>
              <a:cxnLst/>
              <a:rect l="0" t="0" r="0" b="0"/>
              <a:pathLst>
                <a:path w="3885017" h="105286">
                  <a:moveTo>
                    <a:pt x="3885016" y="31585"/>
                  </a:moveTo>
                  <a:lnTo>
                    <a:pt x="3842324" y="28466"/>
                  </a:lnTo>
                  <a:lnTo>
                    <a:pt x="3780608" y="22032"/>
                  </a:lnTo>
                  <a:lnTo>
                    <a:pt x="3721585" y="18130"/>
                  </a:lnTo>
                  <a:lnTo>
                    <a:pt x="3664260" y="12030"/>
                  </a:lnTo>
                  <a:lnTo>
                    <a:pt x="3608257" y="10973"/>
                  </a:lnTo>
                  <a:lnTo>
                    <a:pt x="3547210" y="10660"/>
                  </a:lnTo>
                  <a:lnTo>
                    <a:pt x="3495846" y="10567"/>
                  </a:lnTo>
                  <a:lnTo>
                    <a:pt x="3434224" y="4951"/>
                  </a:lnTo>
                  <a:lnTo>
                    <a:pt x="3387916" y="2200"/>
                  </a:lnTo>
                  <a:lnTo>
                    <a:pt x="3340039" y="978"/>
                  </a:lnTo>
                  <a:lnTo>
                    <a:pt x="3291464" y="435"/>
                  </a:lnTo>
                  <a:lnTo>
                    <a:pt x="3234846" y="129"/>
                  </a:lnTo>
                  <a:lnTo>
                    <a:pt x="3188435" y="38"/>
                  </a:lnTo>
                  <a:lnTo>
                    <a:pt x="3128280" y="11"/>
                  </a:lnTo>
                  <a:lnTo>
                    <a:pt x="3075361" y="3"/>
                  </a:lnTo>
                  <a:lnTo>
                    <a:pt x="3015558" y="1"/>
                  </a:lnTo>
                  <a:lnTo>
                    <a:pt x="2958685" y="0"/>
                  </a:lnTo>
                  <a:lnTo>
                    <a:pt x="2902391" y="0"/>
                  </a:lnTo>
                  <a:lnTo>
                    <a:pt x="2846210" y="0"/>
                  </a:lnTo>
                  <a:lnTo>
                    <a:pt x="2786933" y="0"/>
                  </a:lnTo>
                  <a:lnTo>
                    <a:pt x="2724835" y="0"/>
                  </a:lnTo>
                  <a:lnTo>
                    <a:pt x="2666339" y="0"/>
                  </a:lnTo>
                  <a:lnTo>
                    <a:pt x="2617955" y="0"/>
                  </a:lnTo>
                  <a:lnTo>
                    <a:pt x="2555973" y="0"/>
                  </a:lnTo>
                  <a:lnTo>
                    <a:pt x="2493340" y="0"/>
                  </a:lnTo>
                  <a:lnTo>
                    <a:pt x="2444514" y="0"/>
                  </a:lnTo>
                  <a:lnTo>
                    <a:pt x="2382849" y="1170"/>
                  </a:lnTo>
                  <a:lnTo>
                    <a:pt x="2333917" y="7236"/>
                  </a:lnTo>
                  <a:lnTo>
                    <a:pt x="2271749" y="9878"/>
                  </a:lnTo>
                  <a:lnTo>
                    <a:pt x="2220800" y="10336"/>
                  </a:lnTo>
                  <a:lnTo>
                    <a:pt x="2168659" y="10471"/>
                  </a:lnTo>
                  <a:lnTo>
                    <a:pt x="2116165" y="10511"/>
                  </a:lnTo>
                  <a:lnTo>
                    <a:pt x="2063567" y="10523"/>
                  </a:lnTo>
                  <a:lnTo>
                    <a:pt x="2010937" y="10527"/>
                  </a:lnTo>
                  <a:lnTo>
                    <a:pt x="1955179" y="13647"/>
                  </a:lnTo>
                  <a:lnTo>
                    <a:pt x="1897324" y="18861"/>
                  </a:lnTo>
                  <a:lnTo>
                    <a:pt x="1843137" y="20406"/>
                  </a:lnTo>
                  <a:lnTo>
                    <a:pt x="1790037" y="20864"/>
                  </a:lnTo>
                  <a:lnTo>
                    <a:pt x="1734140" y="21000"/>
                  </a:lnTo>
                  <a:lnTo>
                    <a:pt x="1676243" y="21040"/>
                  </a:lnTo>
                  <a:lnTo>
                    <a:pt x="1622044" y="21052"/>
                  </a:lnTo>
                  <a:lnTo>
                    <a:pt x="1565821" y="21055"/>
                  </a:lnTo>
                  <a:lnTo>
                    <a:pt x="1504708" y="24176"/>
                  </a:lnTo>
                  <a:lnTo>
                    <a:pt x="1445267" y="26270"/>
                  </a:lnTo>
                  <a:lnTo>
                    <a:pt x="1384371" y="25721"/>
                  </a:lnTo>
                  <a:lnTo>
                    <a:pt x="1339402" y="28979"/>
                  </a:lnTo>
                  <a:lnTo>
                    <a:pt x="1296020" y="30427"/>
                  </a:lnTo>
                  <a:lnTo>
                    <a:pt x="1253342" y="31070"/>
                  </a:lnTo>
                  <a:lnTo>
                    <a:pt x="1192973" y="31433"/>
                  </a:lnTo>
                  <a:lnTo>
                    <a:pt x="1134922" y="34660"/>
                  </a:lnTo>
                  <a:lnTo>
                    <a:pt x="1073268" y="39905"/>
                  </a:lnTo>
                  <a:lnTo>
                    <a:pt x="1010546" y="41459"/>
                  </a:lnTo>
                  <a:lnTo>
                    <a:pt x="947509" y="41920"/>
                  </a:lnTo>
                  <a:lnTo>
                    <a:pt x="887497" y="42056"/>
                  </a:lnTo>
                  <a:lnTo>
                    <a:pt x="829551" y="45216"/>
                  </a:lnTo>
                  <a:lnTo>
                    <a:pt x="787490" y="49342"/>
                  </a:lnTo>
                  <a:lnTo>
                    <a:pt x="741499" y="51175"/>
                  </a:lnTo>
                  <a:lnTo>
                    <a:pt x="693763" y="51990"/>
                  </a:lnTo>
                  <a:lnTo>
                    <a:pt x="646421" y="52353"/>
                  </a:lnTo>
                  <a:lnTo>
                    <a:pt x="601983" y="52514"/>
                  </a:lnTo>
                  <a:lnTo>
                    <a:pt x="555717" y="55705"/>
                  </a:lnTo>
                  <a:lnTo>
                    <a:pt x="509028" y="59853"/>
                  </a:lnTo>
                  <a:lnTo>
                    <a:pt x="464880" y="61696"/>
                  </a:lnTo>
                  <a:lnTo>
                    <a:pt x="421863" y="65635"/>
                  </a:lnTo>
                  <a:lnTo>
                    <a:pt x="379347" y="70115"/>
                  </a:lnTo>
                  <a:lnTo>
                    <a:pt x="337055" y="72106"/>
                  </a:lnTo>
                  <a:lnTo>
                    <a:pt x="291742" y="76111"/>
                  </a:lnTo>
                  <a:lnTo>
                    <a:pt x="244307" y="81790"/>
                  </a:lnTo>
                  <a:lnTo>
                    <a:pt x="195928" y="88214"/>
                  </a:lnTo>
                  <a:lnTo>
                    <a:pt x="150250" y="91848"/>
                  </a:lnTo>
                  <a:lnTo>
                    <a:pt x="104212" y="94634"/>
                  </a:lnTo>
                  <a:lnTo>
                    <a:pt x="52556" y="99771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302478" y="1189720"/>
            <a:ext cx="2561688" cy="445169"/>
            <a:chOff x="2302478" y="1189720"/>
            <a:chExt cx="2561688" cy="445169"/>
          </a:xfrm>
        </p:grpSpPr>
        <p:sp>
          <p:nvSpPr>
            <p:cNvPr id="24" name="Freeform 23"/>
            <p:cNvSpPr/>
            <p:nvPr/>
          </p:nvSpPr>
          <p:spPr>
            <a:xfrm>
              <a:off x="2302478" y="1233644"/>
              <a:ext cx="256375" cy="281015"/>
            </a:xfrm>
            <a:custGeom>
              <a:avLst/>
              <a:gdLst/>
              <a:ahLst/>
              <a:cxnLst/>
              <a:rect l="0" t="0" r="0" b="0"/>
              <a:pathLst>
                <a:path w="256375" h="281015">
                  <a:moveTo>
                    <a:pt x="224361" y="61361"/>
                  </a:moveTo>
                  <a:lnTo>
                    <a:pt x="214786" y="37314"/>
                  </a:lnTo>
                  <a:lnTo>
                    <a:pt x="204118" y="22987"/>
                  </a:lnTo>
                  <a:lnTo>
                    <a:pt x="179368" y="7357"/>
                  </a:lnTo>
                  <a:lnTo>
                    <a:pt x="131159" y="0"/>
                  </a:lnTo>
                  <a:lnTo>
                    <a:pt x="79695" y="1667"/>
                  </a:lnTo>
                  <a:lnTo>
                    <a:pt x="58290" y="7924"/>
                  </a:lnTo>
                  <a:lnTo>
                    <a:pt x="40977" y="18504"/>
                  </a:lnTo>
                  <a:lnTo>
                    <a:pt x="18077" y="43203"/>
                  </a:lnTo>
                  <a:lnTo>
                    <a:pt x="2063" y="72748"/>
                  </a:lnTo>
                  <a:lnTo>
                    <a:pt x="0" y="93328"/>
                  </a:lnTo>
                  <a:lnTo>
                    <a:pt x="1087" y="103729"/>
                  </a:lnTo>
                  <a:lnTo>
                    <a:pt x="5322" y="111833"/>
                  </a:lnTo>
                  <a:lnTo>
                    <a:pt x="19386" y="123957"/>
                  </a:lnTo>
                  <a:lnTo>
                    <a:pt x="47034" y="137360"/>
                  </a:lnTo>
                  <a:lnTo>
                    <a:pt x="83042" y="143151"/>
                  </a:lnTo>
                  <a:lnTo>
                    <a:pt x="142667" y="136934"/>
                  </a:lnTo>
                  <a:lnTo>
                    <a:pt x="196786" y="135430"/>
                  </a:lnTo>
                  <a:lnTo>
                    <a:pt x="218344" y="141464"/>
                  </a:lnTo>
                  <a:lnTo>
                    <a:pt x="235725" y="153114"/>
                  </a:lnTo>
                  <a:lnTo>
                    <a:pt x="251249" y="169990"/>
                  </a:lnTo>
                  <a:lnTo>
                    <a:pt x="255154" y="180574"/>
                  </a:lnTo>
                  <a:lnTo>
                    <a:pt x="256374" y="204811"/>
                  </a:lnTo>
                  <a:lnTo>
                    <a:pt x="250484" y="239175"/>
                  </a:lnTo>
                  <a:lnTo>
                    <a:pt x="238311" y="257763"/>
                  </a:lnTo>
                  <a:lnTo>
                    <a:pt x="230151" y="265995"/>
                  </a:lnTo>
                  <a:lnTo>
                    <a:pt x="208607" y="275142"/>
                  </a:lnTo>
                  <a:lnTo>
                    <a:pt x="156648" y="281014"/>
                  </a:lnTo>
                  <a:lnTo>
                    <a:pt x="101927" y="273935"/>
                  </a:lnTo>
                  <a:lnTo>
                    <a:pt x="76962" y="2719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389969" y="1189720"/>
              <a:ext cx="47704" cy="389555"/>
            </a:xfrm>
            <a:custGeom>
              <a:avLst/>
              <a:gdLst/>
              <a:ahLst/>
              <a:cxnLst/>
              <a:rect l="0" t="0" r="0" b="0"/>
              <a:pathLst>
                <a:path w="47704" h="389555">
                  <a:moveTo>
                    <a:pt x="42113" y="0"/>
                  </a:moveTo>
                  <a:lnTo>
                    <a:pt x="47703" y="16767"/>
                  </a:lnTo>
                  <a:lnTo>
                    <a:pt x="47327" y="34358"/>
                  </a:lnTo>
                  <a:lnTo>
                    <a:pt x="43143" y="85425"/>
                  </a:lnTo>
                  <a:lnTo>
                    <a:pt x="41147" y="143433"/>
                  </a:lnTo>
                  <a:lnTo>
                    <a:pt x="30701" y="203071"/>
                  </a:lnTo>
                  <a:lnTo>
                    <a:pt x="22962" y="265240"/>
                  </a:lnTo>
                  <a:lnTo>
                    <a:pt x="21433" y="322581"/>
                  </a:lnTo>
                  <a:lnTo>
                    <a:pt x="18828" y="361392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660165" y="1236079"/>
              <a:ext cx="214115" cy="374782"/>
            </a:xfrm>
            <a:custGeom>
              <a:avLst/>
              <a:gdLst/>
              <a:ahLst/>
              <a:cxnLst/>
              <a:rect l="0" t="0" r="0" b="0"/>
              <a:pathLst>
                <a:path w="214115" h="374782">
                  <a:moveTo>
                    <a:pt x="214114" y="79983"/>
                  </a:moveTo>
                  <a:lnTo>
                    <a:pt x="193871" y="36020"/>
                  </a:lnTo>
                  <a:lnTo>
                    <a:pt x="174711" y="11325"/>
                  </a:lnTo>
                  <a:lnTo>
                    <a:pt x="154878" y="2675"/>
                  </a:lnTo>
                  <a:lnTo>
                    <a:pt x="131635" y="0"/>
                  </a:lnTo>
                  <a:lnTo>
                    <a:pt x="77474" y="10814"/>
                  </a:lnTo>
                  <a:lnTo>
                    <a:pt x="51316" y="26213"/>
                  </a:lnTo>
                  <a:lnTo>
                    <a:pt x="39204" y="42047"/>
                  </a:lnTo>
                  <a:lnTo>
                    <a:pt x="6097" y="96193"/>
                  </a:lnTo>
                  <a:lnTo>
                    <a:pt x="0" y="121112"/>
                  </a:lnTo>
                  <a:lnTo>
                    <a:pt x="1189" y="147786"/>
                  </a:lnTo>
                  <a:lnTo>
                    <a:pt x="8737" y="168999"/>
                  </a:lnTo>
                  <a:lnTo>
                    <a:pt x="14025" y="177931"/>
                  </a:lnTo>
                  <a:lnTo>
                    <a:pt x="29259" y="190976"/>
                  </a:lnTo>
                  <a:lnTo>
                    <a:pt x="38235" y="196092"/>
                  </a:lnTo>
                  <a:lnTo>
                    <a:pt x="57567" y="198657"/>
                  </a:lnTo>
                  <a:lnTo>
                    <a:pt x="98573" y="190772"/>
                  </a:lnTo>
                  <a:lnTo>
                    <a:pt x="124378" y="175720"/>
                  </a:lnTo>
                  <a:lnTo>
                    <a:pt x="146842" y="156443"/>
                  </a:lnTo>
                  <a:lnTo>
                    <a:pt x="180431" y="105947"/>
                  </a:lnTo>
                  <a:lnTo>
                    <a:pt x="184640" y="106651"/>
                  </a:lnTo>
                  <a:lnTo>
                    <a:pt x="187446" y="112969"/>
                  </a:lnTo>
                  <a:lnTo>
                    <a:pt x="189394" y="133248"/>
                  </a:lnTo>
                  <a:lnTo>
                    <a:pt x="183664" y="196528"/>
                  </a:lnTo>
                  <a:lnTo>
                    <a:pt x="182753" y="254909"/>
                  </a:lnTo>
                  <a:lnTo>
                    <a:pt x="182573" y="311501"/>
                  </a:lnTo>
                  <a:lnTo>
                    <a:pt x="182529" y="374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937450" y="1579274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3263834" y="1295005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21057" y="0"/>
                  </a:moveTo>
                  <a:lnTo>
                    <a:pt x="9878" y="16767"/>
                  </a:lnTo>
                  <a:lnTo>
                    <a:pt x="2927" y="49552"/>
                  </a:lnTo>
                  <a:lnTo>
                    <a:pt x="578" y="102551"/>
                  </a:lnTo>
                  <a:lnTo>
                    <a:pt x="114" y="158081"/>
                  </a:lnTo>
                  <a:lnTo>
                    <a:pt x="22" y="214110"/>
                  </a:lnTo>
                  <a:lnTo>
                    <a:pt x="5" y="267898"/>
                  </a:lnTo>
                  <a:lnTo>
                    <a:pt x="0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26911" y="1316062"/>
              <a:ext cx="136924" cy="171917"/>
            </a:xfrm>
            <a:custGeom>
              <a:avLst/>
              <a:gdLst/>
              <a:ahLst/>
              <a:cxnLst/>
              <a:rect l="0" t="0" r="0" b="0"/>
              <a:pathLst>
                <a:path w="136924" h="171917">
                  <a:moveTo>
                    <a:pt x="136923" y="126342"/>
                  </a:moveTo>
                  <a:lnTo>
                    <a:pt x="83048" y="153853"/>
                  </a:lnTo>
                  <a:lnTo>
                    <a:pt x="31476" y="171891"/>
                  </a:lnTo>
                  <a:lnTo>
                    <a:pt x="22171" y="171916"/>
                  </a:lnTo>
                  <a:lnTo>
                    <a:pt x="5593" y="165704"/>
                  </a:lnTo>
                  <a:lnTo>
                    <a:pt x="1407" y="158432"/>
                  </a:lnTo>
                  <a:lnTo>
                    <a:pt x="0" y="99993"/>
                  </a:lnTo>
                  <a:lnTo>
                    <a:pt x="42" y="40375"/>
                  </a:lnTo>
                  <a:lnTo>
                    <a:pt x="5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381670" y="1305533"/>
              <a:ext cx="207259" cy="312582"/>
            </a:xfrm>
            <a:custGeom>
              <a:avLst/>
              <a:gdLst/>
              <a:ahLst/>
              <a:cxnLst/>
              <a:rect l="0" t="0" r="0" b="0"/>
              <a:pathLst>
                <a:path w="207259" h="312582">
                  <a:moveTo>
                    <a:pt x="187490" y="0"/>
                  </a:moveTo>
                  <a:lnTo>
                    <a:pt x="170723" y="11179"/>
                  </a:lnTo>
                  <a:lnTo>
                    <a:pt x="137938" y="18130"/>
                  </a:lnTo>
                  <a:lnTo>
                    <a:pt x="84939" y="20479"/>
                  </a:lnTo>
                  <a:lnTo>
                    <a:pt x="32529" y="24063"/>
                  </a:lnTo>
                  <a:lnTo>
                    <a:pt x="21012" y="26570"/>
                  </a:lnTo>
                  <a:lnTo>
                    <a:pt x="13334" y="34091"/>
                  </a:lnTo>
                  <a:lnTo>
                    <a:pt x="4802" y="58046"/>
                  </a:lnTo>
                  <a:lnTo>
                    <a:pt x="0" y="98827"/>
                  </a:lnTo>
                  <a:lnTo>
                    <a:pt x="2835" y="106829"/>
                  </a:lnTo>
                  <a:lnTo>
                    <a:pt x="8235" y="110994"/>
                  </a:lnTo>
                  <a:lnTo>
                    <a:pt x="15344" y="112600"/>
                  </a:lnTo>
                  <a:lnTo>
                    <a:pt x="77866" y="112056"/>
                  </a:lnTo>
                  <a:lnTo>
                    <a:pt x="123462" y="124647"/>
                  </a:lnTo>
                  <a:lnTo>
                    <a:pt x="163144" y="148451"/>
                  </a:lnTo>
                  <a:lnTo>
                    <a:pt x="193860" y="175683"/>
                  </a:lnTo>
                  <a:lnTo>
                    <a:pt x="202019" y="195845"/>
                  </a:lnTo>
                  <a:lnTo>
                    <a:pt x="207258" y="252505"/>
                  </a:lnTo>
                  <a:lnTo>
                    <a:pt x="201735" y="276391"/>
                  </a:lnTo>
                  <a:lnTo>
                    <a:pt x="196987" y="286036"/>
                  </a:lnTo>
                  <a:lnTo>
                    <a:pt x="179233" y="299873"/>
                  </a:lnTo>
                  <a:lnTo>
                    <a:pt x="155744" y="308752"/>
                  </a:lnTo>
                  <a:lnTo>
                    <a:pt x="117383" y="312581"/>
                  </a:lnTo>
                  <a:lnTo>
                    <a:pt x="61148" y="3053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3821844" y="1379233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0"/>
                  </a:moveTo>
                  <a:lnTo>
                    <a:pt x="73152" y="54114"/>
                  </a:lnTo>
                  <a:lnTo>
                    <a:pt x="24535" y="111774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821844" y="1389761"/>
              <a:ext cx="147400" cy="136872"/>
            </a:xfrm>
            <a:custGeom>
              <a:avLst/>
              <a:gdLst/>
              <a:ahLst/>
              <a:cxnLst/>
              <a:rect l="0" t="0" r="0" b="0"/>
              <a:pathLst>
                <a:path w="147400" h="136872">
                  <a:moveTo>
                    <a:pt x="147399" y="136871"/>
                  </a:moveTo>
                  <a:lnTo>
                    <a:pt x="97901" y="78307"/>
                  </a:lnTo>
                  <a:lnTo>
                    <a:pt x="38389" y="2814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169285" y="1239006"/>
              <a:ext cx="284270" cy="395883"/>
            </a:xfrm>
            <a:custGeom>
              <a:avLst/>
              <a:gdLst/>
              <a:ahLst/>
              <a:cxnLst/>
              <a:rect l="0" t="0" r="0" b="0"/>
              <a:pathLst>
                <a:path w="284270" h="395883">
                  <a:moveTo>
                    <a:pt x="0" y="77056"/>
                  </a:moveTo>
                  <a:lnTo>
                    <a:pt x="29308" y="38682"/>
                  </a:lnTo>
                  <a:lnTo>
                    <a:pt x="64801" y="11591"/>
                  </a:lnTo>
                  <a:lnTo>
                    <a:pt x="84952" y="1947"/>
                  </a:lnTo>
                  <a:lnTo>
                    <a:pt x="105607" y="0"/>
                  </a:lnTo>
                  <a:lnTo>
                    <a:pt x="125315" y="4204"/>
                  </a:lnTo>
                  <a:lnTo>
                    <a:pt x="141873" y="13872"/>
                  </a:lnTo>
                  <a:lnTo>
                    <a:pt x="164348" y="38058"/>
                  </a:lnTo>
                  <a:lnTo>
                    <a:pt x="192354" y="98386"/>
                  </a:lnTo>
                  <a:lnTo>
                    <a:pt x="203353" y="135368"/>
                  </a:lnTo>
                  <a:lnTo>
                    <a:pt x="201909" y="198192"/>
                  </a:lnTo>
                  <a:lnTo>
                    <a:pt x="197290" y="260688"/>
                  </a:lnTo>
                  <a:lnTo>
                    <a:pt x="180961" y="318437"/>
                  </a:lnTo>
                  <a:lnTo>
                    <a:pt x="156931" y="358053"/>
                  </a:lnTo>
                  <a:lnTo>
                    <a:pt x="142277" y="372739"/>
                  </a:lnTo>
                  <a:lnTo>
                    <a:pt x="94082" y="395613"/>
                  </a:lnTo>
                  <a:lnTo>
                    <a:pt x="83778" y="395882"/>
                  </a:lnTo>
                  <a:lnTo>
                    <a:pt x="62971" y="389942"/>
                  </a:lnTo>
                  <a:lnTo>
                    <a:pt x="48264" y="376383"/>
                  </a:lnTo>
                  <a:lnTo>
                    <a:pt x="42704" y="367855"/>
                  </a:lnTo>
                  <a:lnTo>
                    <a:pt x="39647" y="349019"/>
                  </a:lnTo>
                  <a:lnTo>
                    <a:pt x="40469" y="339083"/>
                  </a:lnTo>
                  <a:lnTo>
                    <a:pt x="47621" y="321804"/>
                  </a:lnTo>
                  <a:lnTo>
                    <a:pt x="52804" y="313921"/>
                  </a:lnTo>
                  <a:lnTo>
                    <a:pt x="74161" y="302042"/>
                  </a:lnTo>
                  <a:lnTo>
                    <a:pt x="100811" y="295203"/>
                  </a:lnTo>
                  <a:lnTo>
                    <a:pt x="162927" y="297534"/>
                  </a:lnTo>
                  <a:lnTo>
                    <a:pt x="198403" y="303560"/>
                  </a:lnTo>
                  <a:lnTo>
                    <a:pt x="252468" y="327794"/>
                  </a:lnTo>
                  <a:lnTo>
                    <a:pt x="284269" y="340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537782" y="1260546"/>
              <a:ext cx="326384" cy="363931"/>
            </a:xfrm>
            <a:custGeom>
              <a:avLst/>
              <a:gdLst/>
              <a:ahLst/>
              <a:cxnLst/>
              <a:rect l="0" t="0" r="0" b="0"/>
              <a:pathLst>
                <a:path w="326384" h="363931">
                  <a:moveTo>
                    <a:pt x="0" y="66044"/>
                  </a:moveTo>
                  <a:lnTo>
                    <a:pt x="5589" y="49277"/>
                  </a:lnTo>
                  <a:lnTo>
                    <a:pt x="17692" y="34805"/>
                  </a:lnTo>
                  <a:lnTo>
                    <a:pt x="44237" y="16624"/>
                  </a:lnTo>
                  <a:lnTo>
                    <a:pt x="84647" y="0"/>
                  </a:lnTo>
                  <a:lnTo>
                    <a:pt x="121527" y="202"/>
                  </a:lnTo>
                  <a:lnTo>
                    <a:pt x="156501" y="13260"/>
                  </a:lnTo>
                  <a:lnTo>
                    <a:pt x="183501" y="31947"/>
                  </a:lnTo>
                  <a:lnTo>
                    <a:pt x="206319" y="63480"/>
                  </a:lnTo>
                  <a:lnTo>
                    <a:pt x="222308" y="96870"/>
                  </a:lnTo>
                  <a:lnTo>
                    <a:pt x="229786" y="149169"/>
                  </a:lnTo>
                  <a:lnTo>
                    <a:pt x="228144" y="208373"/>
                  </a:lnTo>
                  <a:lnTo>
                    <a:pt x="212451" y="265418"/>
                  </a:lnTo>
                  <a:lnTo>
                    <a:pt x="181817" y="318640"/>
                  </a:lnTo>
                  <a:lnTo>
                    <a:pt x="155648" y="344698"/>
                  </a:lnTo>
                  <a:lnTo>
                    <a:pt x="125667" y="361648"/>
                  </a:lnTo>
                  <a:lnTo>
                    <a:pt x="101865" y="363930"/>
                  </a:lnTo>
                  <a:lnTo>
                    <a:pt x="76859" y="359875"/>
                  </a:lnTo>
                  <a:lnTo>
                    <a:pt x="54047" y="350274"/>
                  </a:lnTo>
                  <a:lnTo>
                    <a:pt x="38449" y="335088"/>
                  </a:lnTo>
                  <a:lnTo>
                    <a:pt x="32652" y="326125"/>
                  </a:lnTo>
                  <a:lnTo>
                    <a:pt x="24493" y="291154"/>
                  </a:lnTo>
                  <a:lnTo>
                    <a:pt x="28823" y="270988"/>
                  </a:lnTo>
                  <a:lnTo>
                    <a:pt x="33254" y="262335"/>
                  </a:lnTo>
                  <a:lnTo>
                    <a:pt x="40886" y="256566"/>
                  </a:lnTo>
                  <a:lnTo>
                    <a:pt x="61845" y="250156"/>
                  </a:lnTo>
                  <a:lnTo>
                    <a:pt x="99953" y="252137"/>
                  </a:lnTo>
                  <a:lnTo>
                    <a:pt x="157225" y="266560"/>
                  </a:lnTo>
                  <a:lnTo>
                    <a:pt x="218883" y="283696"/>
                  </a:lnTo>
                  <a:lnTo>
                    <a:pt x="273997" y="300803"/>
                  </a:lnTo>
                  <a:lnTo>
                    <a:pt x="326383" y="3187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023580" y="1316062"/>
            <a:ext cx="912969" cy="454439"/>
            <a:chOff x="5023580" y="1316062"/>
            <a:chExt cx="912969" cy="454439"/>
          </a:xfrm>
        </p:grpSpPr>
        <p:sp>
          <p:nvSpPr>
            <p:cNvPr id="36" name="Freeform 35"/>
            <p:cNvSpPr/>
            <p:nvPr/>
          </p:nvSpPr>
          <p:spPr>
            <a:xfrm>
              <a:off x="5023580" y="1426173"/>
              <a:ext cx="116683" cy="344328"/>
            </a:xfrm>
            <a:custGeom>
              <a:avLst/>
              <a:gdLst/>
              <a:ahLst/>
              <a:cxnLst/>
              <a:rect l="0" t="0" r="0" b="0"/>
              <a:pathLst>
                <a:path w="116683" h="344328">
                  <a:moveTo>
                    <a:pt x="19570" y="121516"/>
                  </a:moveTo>
                  <a:lnTo>
                    <a:pt x="19570" y="170446"/>
                  </a:lnTo>
                  <a:lnTo>
                    <a:pt x="25159" y="223988"/>
                  </a:lnTo>
                  <a:lnTo>
                    <a:pt x="30293" y="282830"/>
                  </a:lnTo>
                  <a:lnTo>
                    <a:pt x="35875" y="319441"/>
                  </a:lnTo>
                  <a:lnTo>
                    <a:pt x="33446" y="341674"/>
                  </a:lnTo>
                  <a:lnTo>
                    <a:pt x="31160" y="344327"/>
                  </a:lnTo>
                  <a:lnTo>
                    <a:pt x="28467" y="341416"/>
                  </a:lnTo>
                  <a:lnTo>
                    <a:pt x="23524" y="325704"/>
                  </a:lnTo>
                  <a:lnTo>
                    <a:pt x="14501" y="264103"/>
                  </a:lnTo>
                  <a:lnTo>
                    <a:pt x="8950" y="210166"/>
                  </a:lnTo>
                  <a:lnTo>
                    <a:pt x="119" y="148094"/>
                  </a:lnTo>
                  <a:lnTo>
                    <a:pt x="0" y="94314"/>
                  </a:lnTo>
                  <a:lnTo>
                    <a:pt x="13209" y="37865"/>
                  </a:lnTo>
                  <a:lnTo>
                    <a:pt x="28864" y="11462"/>
                  </a:lnTo>
                  <a:lnTo>
                    <a:pt x="37464" y="6033"/>
                  </a:lnTo>
                  <a:lnTo>
                    <a:pt x="59498" y="0"/>
                  </a:lnTo>
                  <a:lnTo>
                    <a:pt x="92622" y="2193"/>
                  </a:lnTo>
                  <a:lnTo>
                    <a:pt x="101026" y="6872"/>
                  </a:lnTo>
                  <a:lnTo>
                    <a:pt x="113485" y="21430"/>
                  </a:lnTo>
                  <a:lnTo>
                    <a:pt x="116682" y="42718"/>
                  </a:lnTo>
                  <a:lnTo>
                    <a:pt x="109202" y="88923"/>
                  </a:lnTo>
                  <a:lnTo>
                    <a:pt x="103891" y="97448"/>
                  </a:lnTo>
                  <a:lnTo>
                    <a:pt x="88631" y="110039"/>
                  </a:lnTo>
                  <a:lnTo>
                    <a:pt x="70151" y="116415"/>
                  </a:lnTo>
                  <a:lnTo>
                    <a:pt x="40627" y="12151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06017" y="1410818"/>
              <a:ext cx="16118" cy="115815"/>
            </a:xfrm>
            <a:custGeom>
              <a:avLst/>
              <a:gdLst/>
              <a:ahLst/>
              <a:cxnLst/>
              <a:rect l="0" t="0" r="0" b="0"/>
              <a:pathLst>
                <a:path w="16118" h="115815">
                  <a:moveTo>
                    <a:pt x="5589" y="0"/>
                  </a:moveTo>
                  <a:lnTo>
                    <a:pt x="0" y="16768"/>
                  </a:lnTo>
                  <a:lnTo>
                    <a:pt x="2113" y="49552"/>
                  </a:lnTo>
                  <a:lnTo>
                    <a:pt x="13464" y="98639"/>
                  </a:lnTo>
                  <a:lnTo>
                    <a:pt x="16117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201077" y="131606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5257291" y="1412282"/>
              <a:ext cx="143829" cy="135408"/>
            </a:xfrm>
            <a:custGeom>
              <a:avLst/>
              <a:gdLst/>
              <a:ahLst/>
              <a:cxnLst/>
              <a:rect l="0" t="0" r="0" b="0"/>
              <a:pathLst>
                <a:path w="143829" h="135408">
                  <a:moveTo>
                    <a:pt x="38543" y="9065"/>
                  </a:moveTo>
                  <a:lnTo>
                    <a:pt x="76021" y="732"/>
                  </a:lnTo>
                  <a:lnTo>
                    <a:pt x="88095" y="0"/>
                  </a:lnTo>
                  <a:lnTo>
                    <a:pt x="94974" y="3021"/>
                  </a:lnTo>
                  <a:lnTo>
                    <a:pt x="98391" y="8545"/>
                  </a:lnTo>
                  <a:lnTo>
                    <a:pt x="99498" y="15737"/>
                  </a:lnTo>
                  <a:lnTo>
                    <a:pt x="97897" y="22872"/>
                  </a:lnTo>
                  <a:lnTo>
                    <a:pt x="89879" y="37038"/>
                  </a:lnTo>
                  <a:lnTo>
                    <a:pt x="28477" y="93289"/>
                  </a:lnTo>
                  <a:lnTo>
                    <a:pt x="30" y="121368"/>
                  </a:lnTo>
                  <a:lnTo>
                    <a:pt x="0" y="126048"/>
                  </a:lnTo>
                  <a:lnTo>
                    <a:pt x="4659" y="129167"/>
                  </a:lnTo>
                  <a:lnTo>
                    <a:pt x="45758" y="134174"/>
                  </a:lnTo>
                  <a:lnTo>
                    <a:pt x="97767" y="135163"/>
                  </a:lnTo>
                  <a:lnTo>
                    <a:pt x="143828" y="135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5411647" y="1411252"/>
              <a:ext cx="178986" cy="136438"/>
            </a:xfrm>
            <a:custGeom>
              <a:avLst/>
              <a:gdLst/>
              <a:ahLst/>
              <a:cxnLst/>
              <a:rect l="0" t="0" r="0" b="0"/>
              <a:pathLst>
                <a:path w="178986" h="136438">
                  <a:moveTo>
                    <a:pt x="0" y="10095"/>
                  </a:moveTo>
                  <a:lnTo>
                    <a:pt x="54145" y="1762"/>
                  </a:lnTo>
                  <a:lnTo>
                    <a:pt x="109091" y="0"/>
                  </a:lnTo>
                  <a:lnTo>
                    <a:pt x="116012" y="2195"/>
                  </a:lnTo>
                  <a:lnTo>
                    <a:pt x="118286" y="5998"/>
                  </a:lnTo>
                  <a:lnTo>
                    <a:pt x="117462" y="10873"/>
                  </a:lnTo>
                  <a:lnTo>
                    <a:pt x="105124" y="28913"/>
                  </a:lnTo>
                  <a:lnTo>
                    <a:pt x="44166" y="83844"/>
                  </a:lnTo>
                  <a:lnTo>
                    <a:pt x="36463" y="90846"/>
                  </a:lnTo>
                  <a:lnTo>
                    <a:pt x="32498" y="99024"/>
                  </a:lnTo>
                  <a:lnTo>
                    <a:pt x="31211" y="117469"/>
                  </a:lnTo>
                  <a:lnTo>
                    <a:pt x="36015" y="123792"/>
                  </a:lnTo>
                  <a:lnTo>
                    <a:pt x="53832" y="130817"/>
                  </a:lnTo>
                  <a:lnTo>
                    <a:pt x="116895" y="135697"/>
                  </a:lnTo>
                  <a:lnTo>
                    <a:pt x="178985" y="1364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5592957" y="1403303"/>
              <a:ext cx="187189" cy="165444"/>
            </a:xfrm>
            <a:custGeom>
              <a:avLst/>
              <a:gdLst/>
              <a:ahLst/>
              <a:cxnLst/>
              <a:rect l="0" t="0" r="0" b="0"/>
              <a:pathLst>
                <a:path w="187189" h="165444">
                  <a:moveTo>
                    <a:pt x="155602" y="39101"/>
                  </a:moveTo>
                  <a:lnTo>
                    <a:pt x="150013" y="22333"/>
                  </a:lnTo>
                  <a:lnTo>
                    <a:pt x="137910" y="10981"/>
                  </a:lnTo>
                  <a:lnTo>
                    <a:pt x="119663" y="3207"/>
                  </a:lnTo>
                  <a:lnTo>
                    <a:pt x="84252" y="0"/>
                  </a:lnTo>
                  <a:lnTo>
                    <a:pt x="61890" y="3395"/>
                  </a:lnTo>
                  <a:lnTo>
                    <a:pt x="43372" y="11923"/>
                  </a:lnTo>
                  <a:lnTo>
                    <a:pt x="35159" y="17473"/>
                  </a:lnTo>
                  <a:lnTo>
                    <a:pt x="22913" y="32998"/>
                  </a:lnTo>
                  <a:lnTo>
                    <a:pt x="5520" y="71560"/>
                  </a:lnTo>
                  <a:lnTo>
                    <a:pt x="0" y="108120"/>
                  </a:lnTo>
                  <a:lnTo>
                    <a:pt x="4947" y="128658"/>
                  </a:lnTo>
                  <a:lnTo>
                    <a:pt x="9542" y="137410"/>
                  </a:lnTo>
                  <a:lnTo>
                    <a:pt x="24006" y="150254"/>
                  </a:lnTo>
                  <a:lnTo>
                    <a:pt x="32777" y="155317"/>
                  </a:lnTo>
                  <a:lnTo>
                    <a:pt x="40963" y="156353"/>
                  </a:lnTo>
                  <a:lnTo>
                    <a:pt x="56298" y="151264"/>
                  </a:lnTo>
                  <a:lnTo>
                    <a:pt x="78086" y="135245"/>
                  </a:lnTo>
                  <a:lnTo>
                    <a:pt x="99359" y="110092"/>
                  </a:lnTo>
                  <a:lnTo>
                    <a:pt x="107209" y="87420"/>
                  </a:lnTo>
                  <a:lnTo>
                    <a:pt x="110697" y="71104"/>
                  </a:lnTo>
                  <a:lnTo>
                    <a:pt x="111628" y="73305"/>
                  </a:lnTo>
                  <a:lnTo>
                    <a:pt x="128034" y="134627"/>
                  </a:lnTo>
                  <a:lnTo>
                    <a:pt x="133713" y="142559"/>
                  </a:lnTo>
                  <a:lnTo>
                    <a:pt x="149383" y="154492"/>
                  </a:lnTo>
                  <a:lnTo>
                    <a:pt x="187188" y="1654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5790118" y="1391956"/>
              <a:ext cx="146431" cy="159624"/>
            </a:xfrm>
            <a:custGeom>
              <a:avLst/>
              <a:gdLst/>
              <a:ahLst/>
              <a:cxnLst/>
              <a:rect l="0" t="0" r="0" b="0"/>
              <a:pathLst>
                <a:path w="146431" h="159624">
                  <a:moveTo>
                    <a:pt x="105840" y="8334"/>
                  </a:moveTo>
                  <a:lnTo>
                    <a:pt x="68362" y="0"/>
                  </a:lnTo>
                  <a:lnTo>
                    <a:pt x="33514" y="1575"/>
                  </a:lnTo>
                  <a:lnTo>
                    <a:pt x="22528" y="3828"/>
                  </a:lnTo>
                  <a:lnTo>
                    <a:pt x="14034" y="8839"/>
                  </a:lnTo>
                  <a:lnTo>
                    <a:pt x="1476" y="23766"/>
                  </a:lnTo>
                  <a:lnTo>
                    <a:pt x="0" y="31490"/>
                  </a:lnTo>
                  <a:lnTo>
                    <a:pt x="1355" y="38979"/>
                  </a:lnTo>
                  <a:lnTo>
                    <a:pt x="4598" y="46312"/>
                  </a:lnTo>
                  <a:lnTo>
                    <a:pt x="25930" y="67809"/>
                  </a:lnTo>
                  <a:lnTo>
                    <a:pt x="50827" y="75712"/>
                  </a:lnTo>
                  <a:lnTo>
                    <a:pt x="79050" y="81563"/>
                  </a:lnTo>
                  <a:lnTo>
                    <a:pt x="136671" y="105382"/>
                  </a:lnTo>
                  <a:lnTo>
                    <a:pt x="142772" y="111637"/>
                  </a:lnTo>
                  <a:lnTo>
                    <a:pt x="145669" y="119317"/>
                  </a:lnTo>
                  <a:lnTo>
                    <a:pt x="146430" y="127946"/>
                  </a:lnTo>
                  <a:lnTo>
                    <a:pt x="143429" y="134869"/>
                  </a:lnTo>
                  <a:lnTo>
                    <a:pt x="130735" y="145680"/>
                  </a:lnTo>
                  <a:lnTo>
                    <a:pt x="98269" y="158343"/>
                  </a:lnTo>
                  <a:lnTo>
                    <a:pt x="78688" y="159623"/>
                  </a:lnTo>
                  <a:lnTo>
                    <a:pt x="53198" y="15573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Freeform 43"/>
          <p:cNvSpPr/>
          <p:nvPr/>
        </p:nvSpPr>
        <p:spPr>
          <a:xfrm>
            <a:off x="4359969" y="1895129"/>
            <a:ext cx="209399" cy="460605"/>
          </a:xfrm>
          <a:custGeom>
            <a:avLst/>
            <a:gdLst/>
            <a:ahLst/>
            <a:cxnLst/>
            <a:rect l="0" t="0" r="0" b="0"/>
            <a:pathLst>
              <a:path w="209399" h="460605">
                <a:moveTo>
                  <a:pt x="114642" y="0"/>
                </a:moveTo>
                <a:lnTo>
                  <a:pt x="106309" y="52050"/>
                </a:lnTo>
                <a:lnTo>
                  <a:pt x="104764" y="101990"/>
                </a:lnTo>
                <a:lnTo>
                  <a:pt x="98653" y="160786"/>
                </a:lnTo>
                <a:lnTo>
                  <a:pt x="94586" y="217461"/>
                </a:lnTo>
                <a:lnTo>
                  <a:pt x="93783" y="273716"/>
                </a:lnTo>
                <a:lnTo>
                  <a:pt x="93624" y="329888"/>
                </a:lnTo>
                <a:lnTo>
                  <a:pt x="100828" y="393280"/>
                </a:lnTo>
                <a:lnTo>
                  <a:pt x="102653" y="423186"/>
                </a:lnTo>
                <a:lnTo>
                  <a:pt x="99631" y="430692"/>
                </a:lnTo>
                <a:lnTo>
                  <a:pt x="94106" y="433357"/>
                </a:lnTo>
                <a:lnTo>
                  <a:pt x="86913" y="432794"/>
                </a:lnTo>
                <a:lnTo>
                  <a:pt x="72682" y="422810"/>
                </a:lnTo>
                <a:lnTo>
                  <a:pt x="51517" y="394339"/>
                </a:lnTo>
                <a:lnTo>
                  <a:pt x="16382" y="338712"/>
                </a:lnTo>
                <a:lnTo>
                  <a:pt x="0" y="318598"/>
                </a:lnTo>
                <a:lnTo>
                  <a:pt x="779" y="318854"/>
                </a:lnTo>
                <a:lnTo>
                  <a:pt x="51796" y="377183"/>
                </a:lnTo>
                <a:lnTo>
                  <a:pt x="64484" y="393415"/>
                </a:lnTo>
                <a:lnTo>
                  <a:pt x="98083" y="444659"/>
                </a:lnTo>
                <a:lnTo>
                  <a:pt x="111572" y="459279"/>
                </a:lnTo>
                <a:lnTo>
                  <a:pt x="118444" y="460604"/>
                </a:lnTo>
                <a:lnTo>
                  <a:pt x="125366" y="457978"/>
                </a:lnTo>
                <a:lnTo>
                  <a:pt x="153285" y="434136"/>
                </a:lnTo>
                <a:lnTo>
                  <a:pt x="196402" y="372227"/>
                </a:lnTo>
                <a:lnTo>
                  <a:pt x="209398" y="357969"/>
                </a:lnTo>
              </a:path>
            </a:pathLst>
          </a:custGeom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2504228" y="1905658"/>
            <a:ext cx="2854778" cy="1021265"/>
            <a:chOff x="2504228" y="1905658"/>
            <a:chExt cx="2854778" cy="1021265"/>
          </a:xfrm>
        </p:grpSpPr>
        <p:sp>
          <p:nvSpPr>
            <p:cNvPr id="45" name="Freeform 44"/>
            <p:cNvSpPr/>
            <p:nvPr/>
          </p:nvSpPr>
          <p:spPr>
            <a:xfrm>
              <a:off x="3081421" y="1905658"/>
              <a:ext cx="224528" cy="526735"/>
            </a:xfrm>
            <a:custGeom>
              <a:avLst/>
              <a:gdLst/>
              <a:ahLst/>
              <a:cxnLst/>
              <a:rect l="0" t="0" r="0" b="0"/>
              <a:pathLst>
                <a:path w="224528" h="526735">
                  <a:moveTo>
                    <a:pt x="108713" y="0"/>
                  </a:moveTo>
                  <a:lnTo>
                    <a:pt x="102648" y="32452"/>
                  </a:lnTo>
                  <a:lnTo>
                    <a:pt x="107684" y="89931"/>
                  </a:lnTo>
                  <a:lnTo>
                    <a:pt x="108510" y="144322"/>
                  </a:lnTo>
                  <a:lnTo>
                    <a:pt x="108673" y="203246"/>
                  </a:lnTo>
                  <a:lnTo>
                    <a:pt x="108705" y="265275"/>
                  </a:lnTo>
                  <a:lnTo>
                    <a:pt x="114300" y="313996"/>
                  </a:lnTo>
                  <a:lnTo>
                    <a:pt x="117778" y="365477"/>
                  </a:lnTo>
                  <a:lnTo>
                    <a:pt x="118953" y="426869"/>
                  </a:lnTo>
                  <a:lnTo>
                    <a:pt x="116065" y="480936"/>
                  </a:lnTo>
                  <a:lnTo>
                    <a:pt x="109641" y="502698"/>
                  </a:lnTo>
                  <a:lnTo>
                    <a:pt x="98987" y="520169"/>
                  </a:lnTo>
                  <a:lnTo>
                    <a:pt x="94040" y="522254"/>
                  </a:lnTo>
                  <a:lnTo>
                    <a:pt x="89573" y="520135"/>
                  </a:lnTo>
                  <a:lnTo>
                    <a:pt x="63126" y="482096"/>
                  </a:lnTo>
                  <a:lnTo>
                    <a:pt x="23768" y="418815"/>
                  </a:lnTo>
                  <a:lnTo>
                    <a:pt x="41" y="375210"/>
                  </a:lnTo>
                  <a:lnTo>
                    <a:pt x="0" y="376482"/>
                  </a:lnTo>
                  <a:lnTo>
                    <a:pt x="1143" y="380839"/>
                  </a:lnTo>
                  <a:lnTo>
                    <a:pt x="26033" y="411312"/>
                  </a:lnTo>
                  <a:lnTo>
                    <a:pt x="38041" y="426130"/>
                  </a:lnTo>
                  <a:lnTo>
                    <a:pt x="53718" y="453034"/>
                  </a:lnTo>
                  <a:lnTo>
                    <a:pt x="108268" y="513514"/>
                  </a:lnTo>
                  <a:lnTo>
                    <a:pt x="115435" y="521327"/>
                  </a:lnTo>
                  <a:lnTo>
                    <a:pt x="123723" y="525366"/>
                  </a:lnTo>
                  <a:lnTo>
                    <a:pt x="142290" y="526734"/>
                  </a:lnTo>
                  <a:lnTo>
                    <a:pt x="159121" y="520323"/>
                  </a:lnTo>
                  <a:lnTo>
                    <a:pt x="166885" y="515338"/>
                  </a:lnTo>
                  <a:lnTo>
                    <a:pt x="178631" y="500440"/>
                  </a:lnTo>
                  <a:lnTo>
                    <a:pt x="211471" y="453217"/>
                  </a:lnTo>
                  <a:lnTo>
                    <a:pt x="224527" y="4316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504228" y="2640301"/>
              <a:ext cx="217828" cy="199843"/>
            </a:xfrm>
            <a:custGeom>
              <a:avLst/>
              <a:gdLst/>
              <a:ahLst/>
              <a:cxnLst/>
              <a:rect l="0" t="0" r="0" b="0"/>
              <a:pathLst>
                <a:path w="217828" h="199843">
                  <a:moveTo>
                    <a:pt x="180538" y="44465"/>
                  </a:moveTo>
                  <a:lnTo>
                    <a:pt x="143452" y="9719"/>
                  </a:lnTo>
                  <a:lnTo>
                    <a:pt x="125451" y="556"/>
                  </a:lnTo>
                  <a:lnTo>
                    <a:pt x="84408" y="0"/>
                  </a:lnTo>
                  <a:lnTo>
                    <a:pt x="46380" y="7244"/>
                  </a:lnTo>
                  <a:lnTo>
                    <a:pt x="26936" y="19734"/>
                  </a:lnTo>
                  <a:lnTo>
                    <a:pt x="11665" y="36983"/>
                  </a:lnTo>
                  <a:lnTo>
                    <a:pt x="978" y="56348"/>
                  </a:lnTo>
                  <a:lnTo>
                    <a:pt x="0" y="65255"/>
                  </a:lnTo>
                  <a:lnTo>
                    <a:pt x="5153" y="81391"/>
                  </a:lnTo>
                  <a:lnTo>
                    <a:pt x="12142" y="85460"/>
                  </a:lnTo>
                  <a:lnTo>
                    <a:pt x="32386" y="86862"/>
                  </a:lnTo>
                  <a:lnTo>
                    <a:pt x="83510" y="79400"/>
                  </a:lnTo>
                  <a:lnTo>
                    <a:pt x="135549" y="79832"/>
                  </a:lnTo>
                  <a:lnTo>
                    <a:pt x="158204" y="85920"/>
                  </a:lnTo>
                  <a:lnTo>
                    <a:pt x="179971" y="96425"/>
                  </a:lnTo>
                  <a:lnTo>
                    <a:pt x="206367" y="121082"/>
                  </a:lnTo>
                  <a:lnTo>
                    <a:pt x="215414" y="143638"/>
                  </a:lnTo>
                  <a:lnTo>
                    <a:pt x="217827" y="156204"/>
                  </a:lnTo>
                  <a:lnTo>
                    <a:pt x="215926" y="165751"/>
                  </a:lnTo>
                  <a:lnTo>
                    <a:pt x="211149" y="173286"/>
                  </a:lnTo>
                  <a:lnTo>
                    <a:pt x="196483" y="184777"/>
                  </a:lnTo>
                  <a:lnTo>
                    <a:pt x="178266" y="193784"/>
                  </a:lnTo>
                  <a:lnTo>
                    <a:pt x="142691" y="199842"/>
                  </a:lnTo>
                  <a:lnTo>
                    <a:pt x="85782" y="1918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632124" y="2611067"/>
              <a:ext cx="18863" cy="284270"/>
            </a:xfrm>
            <a:custGeom>
              <a:avLst/>
              <a:gdLst/>
              <a:ahLst/>
              <a:cxnLst/>
              <a:rect l="0" t="0" r="0" b="0"/>
              <a:pathLst>
                <a:path w="18863" h="284270">
                  <a:moveTo>
                    <a:pt x="10529" y="0"/>
                  </a:moveTo>
                  <a:lnTo>
                    <a:pt x="10529" y="58617"/>
                  </a:lnTo>
                  <a:lnTo>
                    <a:pt x="11698" y="120026"/>
                  </a:lnTo>
                  <a:lnTo>
                    <a:pt x="18862" y="178430"/>
                  </a:lnTo>
                  <a:lnTo>
                    <a:pt x="17742" y="205644"/>
                  </a:lnTo>
                  <a:lnTo>
                    <a:pt x="4198" y="251711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979564" y="2684766"/>
              <a:ext cx="21058" cy="242157"/>
            </a:xfrm>
            <a:custGeom>
              <a:avLst/>
              <a:gdLst/>
              <a:ahLst/>
              <a:cxnLst/>
              <a:rect l="0" t="0" r="0" b="0"/>
              <a:pathLst>
                <a:path w="21058" h="242157">
                  <a:moveTo>
                    <a:pt x="21057" y="0"/>
                  </a:moveTo>
                  <a:lnTo>
                    <a:pt x="12724" y="60384"/>
                  </a:lnTo>
                  <a:lnTo>
                    <a:pt x="11179" y="111868"/>
                  </a:lnTo>
                  <a:lnTo>
                    <a:pt x="5068" y="171187"/>
                  </a:lnTo>
                  <a:lnTo>
                    <a:pt x="668" y="229575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122058" y="2674238"/>
              <a:ext cx="195353" cy="234590"/>
            </a:xfrm>
            <a:custGeom>
              <a:avLst/>
              <a:gdLst/>
              <a:ahLst/>
              <a:cxnLst/>
              <a:rect l="0" t="0" r="0" b="0"/>
              <a:pathLst>
                <a:path w="195353" h="234590">
                  <a:moveTo>
                    <a:pt x="89133" y="10528"/>
                  </a:moveTo>
                  <a:lnTo>
                    <a:pt x="66777" y="16118"/>
                  </a:lnTo>
                  <a:lnTo>
                    <a:pt x="49561" y="28220"/>
                  </a:lnTo>
                  <a:lnTo>
                    <a:pt x="35281" y="45298"/>
                  </a:lnTo>
                  <a:lnTo>
                    <a:pt x="16581" y="87977"/>
                  </a:lnTo>
                  <a:lnTo>
                    <a:pt x="8365" y="130572"/>
                  </a:lnTo>
                  <a:lnTo>
                    <a:pt x="0" y="186189"/>
                  </a:lnTo>
                  <a:lnTo>
                    <a:pt x="465" y="196656"/>
                  </a:lnTo>
                  <a:lnTo>
                    <a:pt x="7221" y="214524"/>
                  </a:lnTo>
                  <a:lnTo>
                    <a:pt x="21143" y="227145"/>
                  </a:lnTo>
                  <a:lnTo>
                    <a:pt x="29768" y="232149"/>
                  </a:lnTo>
                  <a:lnTo>
                    <a:pt x="51831" y="234589"/>
                  </a:lnTo>
                  <a:lnTo>
                    <a:pt x="76064" y="230604"/>
                  </a:lnTo>
                  <a:lnTo>
                    <a:pt x="108268" y="215206"/>
                  </a:lnTo>
                  <a:lnTo>
                    <a:pt x="162572" y="172926"/>
                  </a:lnTo>
                  <a:lnTo>
                    <a:pt x="185113" y="137545"/>
                  </a:lnTo>
                  <a:lnTo>
                    <a:pt x="195352" y="111044"/>
                  </a:lnTo>
                  <a:lnTo>
                    <a:pt x="194443" y="86788"/>
                  </a:lnTo>
                  <a:lnTo>
                    <a:pt x="174796" y="37030"/>
                  </a:lnTo>
                  <a:lnTo>
                    <a:pt x="149610" y="7202"/>
                  </a:lnTo>
                  <a:lnTo>
                    <a:pt x="141149" y="2462"/>
                  </a:lnTo>
                  <a:lnTo>
                    <a:pt x="11019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37616" y="2653181"/>
              <a:ext cx="84229" cy="136871"/>
            </a:xfrm>
            <a:custGeom>
              <a:avLst/>
              <a:gdLst/>
              <a:ahLst/>
              <a:cxnLst/>
              <a:rect l="0" t="0" r="0" b="0"/>
              <a:pathLst>
                <a:path w="84229" h="136871">
                  <a:moveTo>
                    <a:pt x="84228" y="0"/>
                  </a:moveTo>
                  <a:lnTo>
                    <a:pt x="49481" y="53875"/>
                  </a:lnTo>
                  <a:lnTo>
                    <a:pt x="12950" y="114961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06031" y="2653181"/>
              <a:ext cx="157928" cy="126343"/>
            </a:xfrm>
            <a:custGeom>
              <a:avLst/>
              <a:gdLst/>
              <a:ahLst/>
              <a:cxnLst/>
              <a:rect l="0" t="0" r="0" b="0"/>
              <a:pathLst>
                <a:path w="157928" h="126343">
                  <a:moveTo>
                    <a:pt x="157927" y="126342"/>
                  </a:moveTo>
                  <a:lnTo>
                    <a:pt x="103812" y="80561"/>
                  </a:lnTo>
                  <a:lnTo>
                    <a:pt x="40564" y="249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21927" y="2618068"/>
              <a:ext cx="273742" cy="272736"/>
            </a:xfrm>
            <a:custGeom>
              <a:avLst/>
              <a:gdLst/>
              <a:ahLst/>
              <a:cxnLst/>
              <a:rect l="0" t="0" r="0" b="0"/>
              <a:pathLst>
                <a:path w="273742" h="272736">
                  <a:moveTo>
                    <a:pt x="0" y="45641"/>
                  </a:moveTo>
                  <a:lnTo>
                    <a:pt x="37087" y="10895"/>
                  </a:lnTo>
                  <a:lnTo>
                    <a:pt x="55087" y="1732"/>
                  </a:lnTo>
                  <a:lnTo>
                    <a:pt x="74786" y="0"/>
                  </a:lnTo>
                  <a:lnTo>
                    <a:pt x="95239" y="4300"/>
                  </a:lnTo>
                  <a:lnTo>
                    <a:pt x="116028" y="14009"/>
                  </a:lnTo>
                  <a:lnTo>
                    <a:pt x="141874" y="38219"/>
                  </a:lnTo>
                  <a:lnTo>
                    <a:pt x="164349" y="73208"/>
                  </a:lnTo>
                  <a:lnTo>
                    <a:pt x="174648" y="118800"/>
                  </a:lnTo>
                  <a:lnTo>
                    <a:pt x="169723" y="178202"/>
                  </a:lnTo>
                  <a:lnTo>
                    <a:pt x="159603" y="218540"/>
                  </a:lnTo>
                  <a:lnTo>
                    <a:pt x="135815" y="254316"/>
                  </a:lnTo>
                  <a:lnTo>
                    <a:pt x="129148" y="261967"/>
                  </a:lnTo>
                  <a:lnTo>
                    <a:pt x="109262" y="270468"/>
                  </a:lnTo>
                  <a:lnTo>
                    <a:pt x="97408" y="272735"/>
                  </a:lnTo>
                  <a:lnTo>
                    <a:pt x="87165" y="271906"/>
                  </a:lnTo>
                  <a:lnTo>
                    <a:pt x="69546" y="264747"/>
                  </a:lnTo>
                  <a:lnTo>
                    <a:pt x="57035" y="250646"/>
                  </a:lnTo>
                  <a:lnTo>
                    <a:pt x="48746" y="231511"/>
                  </a:lnTo>
                  <a:lnTo>
                    <a:pt x="45061" y="207409"/>
                  </a:lnTo>
                  <a:lnTo>
                    <a:pt x="47589" y="197940"/>
                  </a:lnTo>
                  <a:lnTo>
                    <a:pt x="52783" y="190458"/>
                  </a:lnTo>
                  <a:lnTo>
                    <a:pt x="59755" y="184300"/>
                  </a:lnTo>
                  <a:lnTo>
                    <a:pt x="83100" y="177457"/>
                  </a:lnTo>
                  <a:lnTo>
                    <a:pt x="122888" y="176725"/>
                  </a:lnTo>
                  <a:lnTo>
                    <a:pt x="145864" y="182280"/>
                  </a:lnTo>
                  <a:lnTo>
                    <a:pt x="205429" y="205892"/>
                  </a:lnTo>
                  <a:lnTo>
                    <a:pt x="261510" y="213017"/>
                  </a:lnTo>
                  <a:lnTo>
                    <a:pt x="273741" y="2140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540560" y="2653181"/>
              <a:ext cx="221596" cy="237866"/>
            </a:xfrm>
            <a:custGeom>
              <a:avLst/>
              <a:gdLst/>
              <a:ahLst/>
              <a:cxnLst/>
              <a:rect l="0" t="0" r="0" b="0"/>
              <a:pathLst>
                <a:path w="221596" h="237866">
                  <a:moveTo>
                    <a:pt x="102507" y="0"/>
                  </a:moveTo>
                  <a:lnTo>
                    <a:pt x="63989" y="9575"/>
                  </a:lnTo>
                  <a:lnTo>
                    <a:pt x="30211" y="32784"/>
                  </a:lnTo>
                  <a:lnTo>
                    <a:pt x="22724" y="39403"/>
                  </a:lnTo>
                  <a:lnTo>
                    <a:pt x="6598" y="71076"/>
                  </a:lnTo>
                  <a:lnTo>
                    <a:pt x="0" y="115686"/>
                  </a:lnTo>
                  <a:lnTo>
                    <a:pt x="3635" y="165949"/>
                  </a:lnTo>
                  <a:lnTo>
                    <a:pt x="12160" y="191128"/>
                  </a:lnTo>
                  <a:lnTo>
                    <a:pt x="24918" y="210118"/>
                  </a:lnTo>
                  <a:lnTo>
                    <a:pt x="42287" y="226357"/>
                  </a:lnTo>
                  <a:lnTo>
                    <a:pt x="67944" y="235134"/>
                  </a:lnTo>
                  <a:lnTo>
                    <a:pt x="96504" y="237865"/>
                  </a:lnTo>
                  <a:lnTo>
                    <a:pt x="120896" y="235179"/>
                  </a:lnTo>
                  <a:lnTo>
                    <a:pt x="154359" y="221501"/>
                  </a:lnTo>
                  <a:lnTo>
                    <a:pt x="203597" y="182221"/>
                  </a:lnTo>
                  <a:lnTo>
                    <a:pt x="219547" y="150178"/>
                  </a:lnTo>
                  <a:lnTo>
                    <a:pt x="221595" y="124457"/>
                  </a:lnTo>
                  <a:lnTo>
                    <a:pt x="213378" y="75407"/>
                  </a:lnTo>
                  <a:lnTo>
                    <a:pt x="200916" y="56521"/>
                  </a:lnTo>
                  <a:lnTo>
                    <a:pt x="169909" y="25333"/>
                  </a:lnTo>
                  <a:lnTo>
                    <a:pt x="149231" y="17108"/>
                  </a:lnTo>
                  <a:lnTo>
                    <a:pt x="120641" y="9358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201077" y="2621595"/>
              <a:ext cx="115815" cy="42115"/>
            </a:xfrm>
            <a:custGeom>
              <a:avLst/>
              <a:gdLst/>
              <a:ahLst/>
              <a:cxnLst/>
              <a:rect l="0" t="0" r="0" b="0"/>
              <a:pathLst>
                <a:path w="115815" h="42115">
                  <a:moveTo>
                    <a:pt x="115814" y="0"/>
                  </a:moveTo>
                  <a:lnTo>
                    <a:pt x="52386" y="17959"/>
                  </a:lnTo>
                  <a:lnTo>
                    <a:pt x="16717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5253720" y="2758466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50144" y="14654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684693" y="2400497"/>
            <a:ext cx="1008309" cy="405584"/>
            <a:chOff x="5684693" y="2400497"/>
            <a:chExt cx="1008309" cy="405584"/>
          </a:xfrm>
        </p:grpSpPr>
        <p:sp>
          <p:nvSpPr>
            <p:cNvPr id="57" name="Freeform 56"/>
            <p:cNvSpPr/>
            <p:nvPr/>
          </p:nvSpPr>
          <p:spPr>
            <a:xfrm>
              <a:off x="5684693" y="2421554"/>
              <a:ext cx="168561" cy="193361"/>
            </a:xfrm>
            <a:custGeom>
              <a:avLst/>
              <a:gdLst/>
              <a:ahLst/>
              <a:cxnLst/>
              <a:rect l="0" t="0" r="0" b="0"/>
              <a:pathLst>
                <a:path w="168561" h="193361">
                  <a:moveTo>
                    <a:pt x="137566" y="0"/>
                  </a:moveTo>
                  <a:lnTo>
                    <a:pt x="78949" y="14654"/>
                  </a:lnTo>
                  <a:lnTo>
                    <a:pt x="34350" y="29368"/>
                  </a:lnTo>
                  <a:lnTo>
                    <a:pt x="17213" y="40738"/>
                  </a:lnTo>
                  <a:lnTo>
                    <a:pt x="4917" y="56711"/>
                  </a:lnTo>
                  <a:lnTo>
                    <a:pt x="0" y="65883"/>
                  </a:lnTo>
                  <a:lnTo>
                    <a:pt x="232" y="73168"/>
                  </a:lnTo>
                  <a:lnTo>
                    <a:pt x="3896" y="79194"/>
                  </a:lnTo>
                  <a:lnTo>
                    <a:pt x="17326" y="89010"/>
                  </a:lnTo>
                  <a:lnTo>
                    <a:pt x="60782" y="104843"/>
                  </a:lnTo>
                  <a:lnTo>
                    <a:pt x="113820" y="119236"/>
                  </a:lnTo>
                  <a:lnTo>
                    <a:pt x="147297" y="135415"/>
                  </a:lnTo>
                  <a:lnTo>
                    <a:pt x="162558" y="151431"/>
                  </a:lnTo>
                  <a:lnTo>
                    <a:pt x="168266" y="160616"/>
                  </a:lnTo>
                  <a:lnTo>
                    <a:pt x="168560" y="167908"/>
                  </a:lnTo>
                  <a:lnTo>
                    <a:pt x="165248" y="173940"/>
                  </a:lnTo>
                  <a:lnTo>
                    <a:pt x="152209" y="183761"/>
                  </a:lnTo>
                  <a:lnTo>
                    <a:pt x="134715" y="192026"/>
                  </a:lnTo>
                  <a:lnTo>
                    <a:pt x="115242" y="193360"/>
                  </a:lnTo>
                  <a:lnTo>
                    <a:pt x="57634" y="181614"/>
                  </a:lnTo>
                  <a:lnTo>
                    <a:pt x="21752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750023" y="2400497"/>
              <a:ext cx="9066" cy="294799"/>
            </a:xfrm>
            <a:custGeom>
              <a:avLst/>
              <a:gdLst/>
              <a:ahLst/>
              <a:cxnLst/>
              <a:rect l="0" t="0" r="0" b="0"/>
              <a:pathLst>
                <a:path w="9066" h="294799">
                  <a:moveTo>
                    <a:pt x="9065" y="0"/>
                  </a:moveTo>
                  <a:lnTo>
                    <a:pt x="0" y="58617"/>
                  </a:lnTo>
                  <a:lnTo>
                    <a:pt x="6061" y="112791"/>
                  </a:lnTo>
                  <a:lnTo>
                    <a:pt x="8472" y="171672"/>
                  </a:lnTo>
                  <a:lnTo>
                    <a:pt x="8947" y="233692"/>
                  </a:lnTo>
                  <a:lnTo>
                    <a:pt x="906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938072" y="2491919"/>
              <a:ext cx="242157" cy="310814"/>
            </a:xfrm>
            <a:custGeom>
              <a:avLst/>
              <a:gdLst/>
              <a:ahLst/>
              <a:cxnLst/>
              <a:rect l="0" t="0" r="0" b="0"/>
              <a:pathLst>
                <a:path w="242157" h="310814">
                  <a:moveTo>
                    <a:pt x="0" y="55977"/>
                  </a:moveTo>
                  <a:lnTo>
                    <a:pt x="5589" y="39210"/>
                  </a:lnTo>
                  <a:lnTo>
                    <a:pt x="17692" y="24738"/>
                  </a:lnTo>
                  <a:lnTo>
                    <a:pt x="44237" y="6557"/>
                  </a:lnTo>
                  <a:lnTo>
                    <a:pt x="54057" y="1973"/>
                  </a:lnTo>
                  <a:lnTo>
                    <a:pt x="74329" y="0"/>
                  </a:lnTo>
                  <a:lnTo>
                    <a:pt x="93866" y="4192"/>
                  </a:lnTo>
                  <a:lnTo>
                    <a:pt x="110349" y="13854"/>
                  </a:lnTo>
                  <a:lnTo>
                    <a:pt x="132782" y="43626"/>
                  </a:lnTo>
                  <a:lnTo>
                    <a:pt x="148658" y="76494"/>
                  </a:lnTo>
                  <a:lnTo>
                    <a:pt x="156097" y="128617"/>
                  </a:lnTo>
                  <a:lnTo>
                    <a:pt x="155046" y="175896"/>
                  </a:lnTo>
                  <a:lnTo>
                    <a:pt x="134915" y="234386"/>
                  </a:lnTo>
                  <a:lnTo>
                    <a:pt x="108408" y="285411"/>
                  </a:lnTo>
                  <a:lnTo>
                    <a:pt x="91465" y="301447"/>
                  </a:lnTo>
                  <a:lnTo>
                    <a:pt x="82034" y="307361"/>
                  </a:lnTo>
                  <a:lnTo>
                    <a:pt x="62196" y="310813"/>
                  </a:lnTo>
                  <a:lnTo>
                    <a:pt x="51992" y="310096"/>
                  </a:lnTo>
                  <a:lnTo>
                    <a:pt x="45190" y="304938"/>
                  </a:lnTo>
                  <a:lnTo>
                    <a:pt x="37632" y="286729"/>
                  </a:lnTo>
                  <a:lnTo>
                    <a:pt x="39126" y="277662"/>
                  </a:lnTo>
                  <a:lnTo>
                    <a:pt x="50145" y="261348"/>
                  </a:lnTo>
                  <a:lnTo>
                    <a:pt x="76079" y="244600"/>
                  </a:lnTo>
                  <a:lnTo>
                    <a:pt x="111579" y="237817"/>
                  </a:lnTo>
                  <a:lnTo>
                    <a:pt x="171018" y="243671"/>
                  </a:lnTo>
                  <a:lnTo>
                    <a:pt x="208210" y="244951"/>
                  </a:lnTo>
                  <a:lnTo>
                    <a:pt x="242156" y="2454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35177" y="2579481"/>
              <a:ext cx="152283" cy="195142"/>
            </a:xfrm>
            <a:custGeom>
              <a:avLst/>
              <a:gdLst/>
              <a:ahLst/>
              <a:cxnLst/>
              <a:rect l="0" t="0" r="0" b="0"/>
              <a:pathLst>
                <a:path w="152283" h="195142">
                  <a:moveTo>
                    <a:pt x="81921" y="0"/>
                  </a:moveTo>
                  <a:lnTo>
                    <a:pt x="59565" y="5590"/>
                  </a:lnTo>
                  <a:lnTo>
                    <a:pt x="42349" y="17693"/>
                  </a:lnTo>
                  <a:lnTo>
                    <a:pt x="28069" y="34770"/>
                  </a:lnTo>
                  <a:lnTo>
                    <a:pt x="5477" y="84648"/>
                  </a:lnTo>
                  <a:lnTo>
                    <a:pt x="0" y="121527"/>
                  </a:lnTo>
                  <a:lnTo>
                    <a:pt x="3966" y="156501"/>
                  </a:lnTo>
                  <a:lnTo>
                    <a:pt x="15689" y="175231"/>
                  </a:lnTo>
                  <a:lnTo>
                    <a:pt x="23729" y="183502"/>
                  </a:lnTo>
                  <a:lnTo>
                    <a:pt x="45139" y="192691"/>
                  </a:lnTo>
                  <a:lnTo>
                    <a:pt x="57400" y="195141"/>
                  </a:lnTo>
                  <a:lnTo>
                    <a:pt x="80381" y="191625"/>
                  </a:lnTo>
                  <a:lnTo>
                    <a:pt x="123731" y="170303"/>
                  </a:lnTo>
                  <a:lnTo>
                    <a:pt x="138718" y="150950"/>
                  </a:lnTo>
                  <a:lnTo>
                    <a:pt x="148108" y="126751"/>
                  </a:lnTo>
                  <a:lnTo>
                    <a:pt x="152282" y="100398"/>
                  </a:lnTo>
                  <a:lnTo>
                    <a:pt x="147898" y="79326"/>
                  </a:lnTo>
                  <a:lnTo>
                    <a:pt x="132275" y="54310"/>
                  </a:lnTo>
                  <a:lnTo>
                    <a:pt x="118339" y="40516"/>
                  </a:lnTo>
                  <a:lnTo>
                    <a:pt x="100447" y="30485"/>
                  </a:lnTo>
                  <a:lnTo>
                    <a:pt x="50336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6482667" y="2568953"/>
              <a:ext cx="210335" cy="237128"/>
            </a:xfrm>
            <a:custGeom>
              <a:avLst/>
              <a:gdLst/>
              <a:ahLst/>
              <a:cxnLst/>
              <a:rect l="0" t="0" r="0" b="0"/>
              <a:pathLst>
                <a:path w="210335" h="237128">
                  <a:moveTo>
                    <a:pt x="87115" y="10528"/>
                  </a:moveTo>
                  <a:lnTo>
                    <a:pt x="70347" y="16118"/>
                  </a:lnTo>
                  <a:lnTo>
                    <a:pt x="55876" y="28221"/>
                  </a:lnTo>
                  <a:lnTo>
                    <a:pt x="16566" y="76524"/>
                  </a:lnTo>
                  <a:lnTo>
                    <a:pt x="0" y="116371"/>
                  </a:lnTo>
                  <a:lnTo>
                    <a:pt x="212" y="158743"/>
                  </a:lnTo>
                  <a:lnTo>
                    <a:pt x="13273" y="197164"/>
                  </a:lnTo>
                  <a:lnTo>
                    <a:pt x="31679" y="216700"/>
                  </a:lnTo>
                  <a:lnTo>
                    <a:pt x="55458" y="230842"/>
                  </a:lnTo>
                  <a:lnTo>
                    <a:pt x="81624" y="237127"/>
                  </a:lnTo>
                  <a:lnTo>
                    <a:pt x="122663" y="235076"/>
                  </a:lnTo>
                  <a:lnTo>
                    <a:pt x="158868" y="221471"/>
                  </a:lnTo>
                  <a:lnTo>
                    <a:pt x="186234" y="202621"/>
                  </a:lnTo>
                  <a:lnTo>
                    <a:pt x="198628" y="182861"/>
                  </a:lnTo>
                  <a:lnTo>
                    <a:pt x="206866" y="158480"/>
                  </a:lnTo>
                  <a:lnTo>
                    <a:pt x="210334" y="117277"/>
                  </a:lnTo>
                  <a:lnTo>
                    <a:pt x="203303" y="72054"/>
                  </a:lnTo>
                  <a:lnTo>
                    <a:pt x="192956" y="51131"/>
                  </a:lnTo>
                  <a:lnTo>
                    <a:pt x="168388" y="26198"/>
                  </a:lnTo>
                  <a:lnTo>
                    <a:pt x="138883" y="9582"/>
                  </a:lnTo>
                  <a:lnTo>
                    <a:pt x="9764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1227845" y="3401252"/>
            <a:ext cx="456715" cy="216202"/>
            <a:chOff x="1227845" y="3401252"/>
            <a:chExt cx="456715" cy="216202"/>
          </a:xfrm>
        </p:grpSpPr>
        <p:sp>
          <p:nvSpPr>
            <p:cNvPr id="63" name="Freeform 62"/>
            <p:cNvSpPr/>
            <p:nvPr/>
          </p:nvSpPr>
          <p:spPr>
            <a:xfrm>
              <a:off x="1227845" y="3411233"/>
              <a:ext cx="218545" cy="206221"/>
            </a:xfrm>
            <a:custGeom>
              <a:avLst/>
              <a:gdLst/>
              <a:ahLst/>
              <a:cxnLst/>
              <a:rect l="0" t="0" r="0" b="0"/>
              <a:pathLst>
                <a:path w="218545" h="206221">
                  <a:moveTo>
                    <a:pt x="161916" y="21057"/>
                  </a:moveTo>
                  <a:lnTo>
                    <a:pt x="124438" y="12723"/>
                  </a:lnTo>
                  <a:lnTo>
                    <a:pt x="89590" y="14298"/>
                  </a:lnTo>
                  <a:lnTo>
                    <a:pt x="68940" y="20393"/>
                  </a:lnTo>
                  <a:lnTo>
                    <a:pt x="29252" y="49970"/>
                  </a:lnTo>
                  <a:lnTo>
                    <a:pt x="13294" y="76027"/>
                  </a:lnTo>
                  <a:lnTo>
                    <a:pt x="1157" y="105975"/>
                  </a:lnTo>
                  <a:lnTo>
                    <a:pt x="0" y="126648"/>
                  </a:lnTo>
                  <a:lnTo>
                    <a:pt x="4556" y="147535"/>
                  </a:lnTo>
                  <a:lnTo>
                    <a:pt x="20274" y="177855"/>
                  </a:lnTo>
                  <a:lnTo>
                    <a:pt x="33064" y="194470"/>
                  </a:lnTo>
                  <a:lnTo>
                    <a:pt x="52786" y="203414"/>
                  </a:lnTo>
                  <a:lnTo>
                    <a:pt x="77149" y="206220"/>
                  </a:lnTo>
                  <a:lnTo>
                    <a:pt x="139171" y="195497"/>
                  </a:lnTo>
                  <a:lnTo>
                    <a:pt x="158046" y="182814"/>
                  </a:lnTo>
                  <a:lnTo>
                    <a:pt x="195332" y="143224"/>
                  </a:lnTo>
                  <a:lnTo>
                    <a:pt x="217385" y="94206"/>
                  </a:lnTo>
                  <a:lnTo>
                    <a:pt x="218544" y="73455"/>
                  </a:lnTo>
                  <a:lnTo>
                    <a:pt x="213991" y="53703"/>
                  </a:lnTo>
                  <a:lnTo>
                    <a:pt x="204168" y="37126"/>
                  </a:lnTo>
                  <a:lnTo>
                    <a:pt x="188883" y="25079"/>
                  </a:lnTo>
                  <a:lnTo>
                    <a:pt x="151388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1568746" y="3401252"/>
              <a:ext cx="115814" cy="207828"/>
            </a:xfrm>
            <a:custGeom>
              <a:avLst/>
              <a:gdLst/>
              <a:ahLst/>
              <a:cxnLst/>
              <a:rect l="0" t="0" r="0" b="0"/>
              <a:pathLst>
                <a:path w="115814" h="207828">
                  <a:moveTo>
                    <a:pt x="0" y="62623"/>
                  </a:moveTo>
                  <a:lnTo>
                    <a:pt x="5589" y="121240"/>
                  </a:lnTo>
                  <a:lnTo>
                    <a:pt x="9553" y="175414"/>
                  </a:lnTo>
                  <a:lnTo>
                    <a:pt x="10239" y="207827"/>
                  </a:lnTo>
                  <a:lnTo>
                    <a:pt x="10511" y="144669"/>
                  </a:lnTo>
                  <a:lnTo>
                    <a:pt x="10525" y="90268"/>
                  </a:lnTo>
                  <a:lnTo>
                    <a:pt x="21981" y="31905"/>
                  </a:lnTo>
                  <a:lnTo>
                    <a:pt x="25182" y="21088"/>
                  </a:lnTo>
                  <a:lnTo>
                    <a:pt x="30826" y="12706"/>
                  </a:lnTo>
                  <a:lnTo>
                    <a:pt x="46456" y="274"/>
                  </a:lnTo>
                  <a:lnTo>
                    <a:pt x="53197" y="0"/>
                  </a:lnTo>
                  <a:lnTo>
                    <a:pt x="58861" y="3327"/>
                  </a:lnTo>
                  <a:lnTo>
                    <a:pt x="63807" y="9054"/>
                  </a:lnTo>
                  <a:lnTo>
                    <a:pt x="69303" y="27896"/>
                  </a:lnTo>
                  <a:lnTo>
                    <a:pt x="70768" y="39472"/>
                  </a:lnTo>
                  <a:lnTo>
                    <a:pt x="66157" y="58573"/>
                  </a:lnTo>
                  <a:lnTo>
                    <a:pt x="44133" y="89899"/>
                  </a:lnTo>
                  <a:lnTo>
                    <a:pt x="42290" y="97185"/>
                  </a:lnTo>
                  <a:lnTo>
                    <a:pt x="43401" y="104382"/>
                  </a:lnTo>
                  <a:lnTo>
                    <a:pt x="50875" y="118617"/>
                  </a:lnTo>
                  <a:lnTo>
                    <a:pt x="88198" y="159706"/>
                  </a:lnTo>
                  <a:lnTo>
                    <a:pt x="115813" y="1784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7" name="Group 76"/>
          <p:cNvGrpSpPr/>
          <p:nvPr/>
        </p:nvGrpSpPr>
        <p:grpSpPr>
          <a:xfrm>
            <a:off x="2644428" y="3021678"/>
            <a:ext cx="3231131" cy="442198"/>
            <a:chOff x="2644428" y="3021678"/>
            <a:chExt cx="3231131" cy="442198"/>
          </a:xfrm>
        </p:grpSpPr>
        <p:sp>
          <p:nvSpPr>
            <p:cNvPr id="66" name="Freeform 65"/>
            <p:cNvSpPr/>
            <p:nvPr/>
          </p:nvSpPr>
          <p:spPr>
            <a:xfrm>
              <a:off x="2644428" y="3180473"/>
              <a:ext cx="140864" cy="168763"/>
            </a:xfrm>
            <a:custGeom>
              <a:avLst/>
              <a:gdLst/>
              <a:ahLst/>
              <a:cxnLst/>
              <a:rect l="0" t="0" r="0" b="0"/>
              <a:pathLst>
                <a:path w="140864" h="168763">
                  <a:moveTo>
                    <a:pt x="124566" y="20190"/>
                  </a:moveTo>
                  <a:lnTo>
                    <a:pt x="113388" y="9011"/>
                  </a:lnTo>
                  <a:lnTo>
                    <a:pt x="95422" y="3523"/>
                  </a:lnTo>
                  <a:lnTo>
                    <a:pt x="45760" y="0"/>
                  </a:lnTo>
                  <a:lnTo>
                    <a:pt x="21691" y="5758"/>
                  </a:lnTo>
                  <a:lnTo>
                    <a:pt x="10359" y="10568"/>
                  </a:lnTo>
                  <a:lnTo>
                    <a:pt x="3975" y="17285"/>
                  </a:lnTo>
                  <a:lnTo>
                    <a:pt x="888" y="25272"/>
                  </a:lnTo>
                  <a:lnTo>
                    <a:pt x="0" y="34107"/>
                  </a:lnTo>
                  <a:lnTo>
                    <a:pt x="2918" y="41166"/>
                  </a:lnTo>
                  <a:lnTo>
                    <a:pt x="15518" y="52129"/>
                  </a:lnTo>
                  <a:lnTo>
                    <a:pt x="72518" y="76065"/>
                  </a:lnTo>
                  <a:lnTo>
                    <a:pt x="103685" y="86788"/>
                  </a:lnTo>
                  <a:lnTo>
                    <a:pt x="121525" y="100092"/>
                  </a:lnTo>
                  <a:lnTo>
                    <a:pt x="129558" y="108553"/>
                  </a:lnTo>
                  <a:lnTo>
                    <a:pt x="138483" y="130432"/>
                  </a:lnTo>
                  <a:lnTo>
                    <a:pt x="140863" y="142818"/>
                  </a:lnTo>
                  <a:lnTo>
                    <a:pt x="138941" y="152244"/>
                  </a:lnTo>
                  <a:lnTo>
                    <a:pt x="134149" y="159699"/>
                  </a:lnTo>
                  <a:lnTo>
                    <a:pt x="127446" y="165839"/>
                  </a:lnTo>
                  <a:lnTo>
                    <a:pt x="118297" y="168762"/>
                  </a:lnTo>
                  <a:lnTo>
                    <a:pt x="71924" y="167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716352" y="3148020"/>
              <a:ext cx="31586" cy="200043"/>
            </a:xfrm>
            <a:custGeom>
              <a:avLst/>
              <a:gdLst/>
              <a:ahLst/>
              <a:cxnLst/>
              <a:rect l="0" t="0" r="0" b="0"/>
              <a:pathLst>
                <a:path w="31586" h="200043">
                  <a:moveTo>
                    <a:pt x="0" y="0"/>
                  </a:moveTo>
                  <a:lnTo>
                    <a:pt x="5589" y="58617"/>
                  </a:lnTo>
                  <a:lnTo>
                    <a:pt x="17958" y="118857"/>
                  </a:lnTo>
                  <a:lnTo>
                    <a:pt x="28547" y="166978"/>
                  </a:lnTo>
                  <a:lnTo>
                    <a:pt x="31585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066652" y="3165550"/>
              <a:ext cx="155069" cy="298326"/>
            </a:xfrm>
            <a:custGeom>
              <a:avLst/>
              <a:gdLst/>
              <a:ahLst/>
              <a:cxnLst/>
              <a:rect l="0" t="0" r="0" b="0"/>
              <a:pathLst>
                <a:path w="155069" h="298326">
                  <a:moveTo>
                    <a:pt x="134011" y="45641"/>
                  </a:moveTo>
                  <a:lnTo>
                    <a:pt x="96924" y="10895"/>
                  </a:lnTo>
                  <a:lnTo>
                    <a:pt x="78923" y="1732"/>
                  </a:lnTo>
                  <a:lnTo>
                    <a:pt x="59225" y="0"/>
                  </a:lnTo>
                  <a:lnTo>
                    <a:pt x="49058" y="1176"/>
                  </a:lnTo>
                  <a:lnTo>
                    <a:pt x="31524" y="11841"/>
                  </a:lnTo>
                  <a:lnTo>
                    <a:pt x="17101" y="28279"/>
                  </a:lnTo>
                  <a:lnTo>
                    <a:pt x="6792" y="47283"/>
                  </a:lnTo>
                  <a:lnTo>
                    <a:pt x="0" y="83303"/>
                  </a:lnTo>
                  <a:lnTo>
                    <a:pt x="4651" y="106833"/>
                  </a:lnTo>
                  <a:lnTo>
                    <a:pt x="9166" y="118021"/>
                  </a:lnTo>
                  <a:lnTo>
                    <a:pt x="16856" y="125480"/>
                  </a:lnTo>
                  <a:lnTo>
                    <a:pt x="37878" y="133767"/>
                  </a:lnTo>
                  <a:lnTo>
                    <a:pt x="59700" y="134331"/>
                  </a:lnTo>
                  <a:lnTo>
                    <a:pt x="79927" y="129513"/>
                  </a:lnTo>
                  <a:lnTo>
                    <a:pt x="111976" y="107355"/>
                  </a:lnTo>
                  <a:lnTo>
                    <a:pt x="125387" y="92957"/>
                  </a:lnTo>
                  <a:lnTo>
                    <a:pt x="135247" y="74859"/>
                  </a:lnTo>
                  <a:lnTo>
                    <a:pt x="138345" y="73309"/>
                  </a:lnTo>
                  <a:lnTo>
                    <a:pt x="140410" y="76954"/>
                  </a:lnTo>
                  <a:lnTo>
                    <a:pt x="141534" y="92314"/>
                  </a:lnTo>
                  <a:lnTo>
                    <a:pt x="135232" y="146587"/>
                  </a:lnTo>
                  <a:lnTo>
                    <a:pt x="145624" y="206117"/>
                  </a:lnTo>
                  <a:lnTo>
                    <a:pt x="153202" y="260224"/>
                  </a:lnTo>
                  <a:lnTo>
                    <a:pt x="155068" y="29832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3769202" y="3179606"/>
              <a:ext cx="94757" cy="105286"/>
            </a:xfrm>
            <a:custGeom>
              <a:avLst/>
              <a:gdLst/>
              <a:ahLst/>
              <a:cxnLst/>
              <a:rect l="0" t="0" r="0" b="0"/>
              <a:pathLst>
                <a:path w="94757" h="105286">
                  <a:moveTo>
                    <a:pt x="94756" y="0"/>
                  </a:moveTo>
                  <a:lnTo>
                    <a:pt x="45258" y="55087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769202" y="3190134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115813" y="94757"/>
                  </a:moveTo>
                  <a:lnTo>
                    <a:pt x="71851" y="74513"/>
                  </a:lnTo>
                  <a:lnTo>
                    <a:pt x="25020" y="3485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179813" y="3144493"/>
              <a:ext cx="242157" cy="245671"/>
            </a:xfrm>
            <a:custGeom>
              <a:avLst/>
              <a:gdLst/>
              <a:ahLst/>
              <a:cxnLst/>
              <a:rect l="0" t="0" r="0" b="0"/>
              <a:pathLst>
                <a:path w="242157" h="245671">
                  <a:moveTo>
                    <a:pt x="0" y="45641"/>
                  </a:moveTo>
                  <a:lnTo>
                    <a:pt x="37087" y="10895"/>
                  </a:lnTo>
                  <a:lnTo>
                    <a:pt x="55088" y="1732"/>
                  </a:lnTo>
                  <a:lnTo>
                    <a:pt x="74786" y="0"/>
                  </a:lnTo>
                  <a:lnTo>
                    <a:pt x="116029" y="8420"/>
                  </a:lnTo>
                  <a:lnTo>
                    <a:pt x="133847" y="20909"/>
                  </a:lnTo>
                  <a:lnTo>
                    <a:pt x="148395" y="38159"/>
                  </a:lnTo>
                  <a:lnTo>
                    <a:pt x="167266" y="80948"/>
                  </a:lnTo>
                  <a:lnTo>
                    <a:pt x="172606" y="106957"/>
                  </a:lnTo>
                  <a:lnTo>
                    <a:pt x="166503" y="161781"/>
                  </a:lnTo>
                  <a:lnTo>
                    <a:pt x="154229" y="200546"/>
                  </a:lnTo>
                  <a:lnTo>
                    <a:pt x="141076" y="222113"/>
                  </a:lnTo>
                  <a:lnTo>
                    <a:pt x="123532" y="239496"/>
                  </a:lnTo>
                  <a:lnTo>
                    <a:pt x="113940" y="243898"/>
                  </a:lnTo>
                  <a:lnTo>
                    <a:pt x="93924" y="245670"/>
                  </a:lnTo>
                  <a:lnTo>
                    <a:pt x="76449" y="239438"/>
                  </a:lnTo>
                  <a:lnTo>
                    <a:pt x="68514" y="234500"/>
                  </a:lnTo>
                  <a:lnTo>
                    <a:pt x="56577" y="219656"/>
                  </a:lnTo>
                  <a:lnTo>
                    <a:pt x="39382" y="181530"/>
                  </a:lnTo>
                  <a:lnTo>
                    <a:pt x="40292" y="173668"/>
                  </a:lnTo>
                  <a:lnTo>
                    <a:pt x="44409" y="167257"/>
                  </a:lnTo>
                  <a:lnTo>
                    <a:pt x="50663" y="161814"/>
                  </a:lnTo>
                  <a:lnTo>
                    <a:pt x="73210" y="155766"/>
                  </a:lnTo>
                  <a:lnTo>
                    <a:pt x="115668" y="155480"/>
                  </a:lnTo>
                  <a:lnTo>
                    <a:pt x="171937" y="160274"/>
                  </a:lnTo>
                  <a:lnTo>
                    <a:pt x="229674" y="169633"/>
                  </a:lnTo>
                  <a:lnTo>
                    <a:pt x="242156" y="1719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4487826" y="3126963"/>
              <a:ext cx="201286" cy="213608"/>
            </a:xfrm>
            <a:custGeom>
              <a:avLst/>
              <a:gdLst/>
              <a:ahLst/>
              <a:cxnLst/>
              <a:rect l="0" t="0" r="0" b="0"/>
              <a:pathLst>
                <a:path w="201286" h="213608">
                  <a:moveTo>
                    <a:pt x="102599" y="0"/>
                  </a:moveTo>
                  <a:lnTo>
                    <a:pt x="71317" y="9576"/>
                  </a:lnTo>
                  <a:lnTo>
                    <a:pt x="32911" y="39404"/>
                  </a:lnTo>
                  <a:lnTo>
                    <a:pt x="17090" y="65488"/>
                  </a:lnTo>
                  <a:lnTo>
                    <a:pt x="2433" y="106913"/>
                  </a:lnTo>
                  <a:lnTo>
                    <a:pt x="0" y="144242"/>
                  </a:lnTo>
                  <a:lnTo>
                    <a:pt x="3577" y="167053"/>
                  </a:lnTo>
                  <a:lnTo>
                    <a:pt x="12186" y="185770"/>
                  </a:lnTo>
                  <a:lnTo>
                    <a:pt x="17757" y="194037"/>
                  </a:lnTo>
                  <a:lnTo>
                    <a:pt x="33306" y="206342"/>
                  </a:lnTo>
                  <a:lnTo>
                    <a:pt x="42365" y="211261"/>
                  </a:lnTo>
                  <a:lnTo>
                    <a:pt x="64910" y="213607"/>
                  </a:lnTo>
                  <a:lnTo>
                    <a:pt x="111921" y="205581"/>
                  </a:lnTo>
                  <a:lnTo>
                    <a:pt x="153833" y="184325"/>
                  </a:lnTo>
                  <a:lnTo>
                    <a:pt x="170603" y="171220"/>
                  </a:lnTo>
                  <a:lnTo>
                    <a:pt x="187609" y="145098"/>
                  </a:lnTo>
                  <a:lnTo>
                    <a:pt x="200056" y="109543"/>
                  </a:lnTo>
                  <a:lnTo>
                    <a:pt x="201285" y="86121"/>
                  </a:lnTo>
                  <a:lnTo>
                    <a:pt x="196762" y="65182"/>
                  </a:lnTo>
                  <a:lnTo>
                    <a:pt x="186953" y="48077"/>
                  </a:lnTo>
                  <a:lnTo>
                    <a:pt x="162687" y="25294"/>
                  </a:lnTo>
                  <a:lnTo>
                    <a:pt x="13418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158963" y="315854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222134" y="3242777"/>
              <a:ext cx="105286" cy="21058"/>
            </a:xfrm>
            <a:custGeom>
              <a:avLst/>
              <a:gdLst/>
              <a:ahLst/>
              <a:cxnLst/>
              <a:rect l="0" t="0" r="0" b="0"/>
              <a:pathLst>
                <a:path w="105286" h="21058">
                  <a:moveTo>
                    <a:pt x="105285" y="0"/>
                  </a:moveTo>
                  <a:lnTo>
                    <a:pt x="67808" y="8333"/>
                  </a:lnTo>
                  <a:lnTo>
                    <a:pt x="9766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705188" y="3074321"/>
              <a:ext cx="170371" cy="145005"/>
            </a:xfrm>
            <a:custGeom>
              <a:avLst/>
              <a:gdLst/>
              <a:ahLst/>
              <a:cxnLst/>
              <a:rect l="0" t="0" r="0" b="0"/>
              <a:pathLst>
                <a:path w="170371" h="145005">
                  <a:moveTo>
                    <a:pt x="117071" y="0"/>
                  </a:moveTo>
                  <a:lnTo>
                    <a:pt x="74380" y="3120"/>
                  </a:lnTo>
                  <a:lnTo>
                    <a:pt x="54813" y="9575"/>
                  </a:lnTo>
                  <a:lnTo>
                    <a:pt x="15878" y="39403"/>
                  </a:lnTo>
                  <a:lnTo>
                    <a:pt x="0" y="65487"/>
                  </a:lnTo>
                  <a:lnTo>
                    <a:pt x="1589" y="71734"/>
                  </a:lnTo>
                  <a:lnTo>
                    <a:pt x="7328" y="75899"/>
                  </a:lnTo>
                  <a:lnTo>
                    <a:pt x="37761" y="81760"/>
                  </a:lnTo>
                  <a:lnTo>
                    <a:pt x="89966" y="83740"/>
                  </a:lnTo>
                  <a:lnTo>
                    <a:pt x="125808" y="89673"/>
                  </a:lnTo>
                  <a:lnTo>
                    <a:pt x="153065" y="104429"/>
                  </a:lnTo>
                  <a:lnTo>
                    <a:pt x="165433" y="120112"/>
                  </a:lnTo>
                  <a:lnTo>
                    <a:pt x="170370" y="129208"/>
                  </a:lnTo>
                  <a:lnTo>
                    <a:pt x="168981" y="135272"/>
                  </a:lnTo>
                  <a:lnTo>
                    <a:pt x="163376" y="139314"/>
                  </a:lnTo>
                  <a:lnTo>
                    <a:pt x="133131" y="145004"/>
                  </a:lnTo>
                  <a:lnTo>
                    <a:pt x="97653" y="143570"/>
                  </a:lnTo>
                  <a:lnTo>
                    <a:pt x="64428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780145" y="3021678"/>
              <a:ext cx="10530" cy="221100"/>
            </a:xfrm>
            <a:custGeom>
              <a:avLst/>
              <a:gdLst/>
              <a:ahLst/>
              <a:cxnLst/>
              <a:rect l="0" t="0" r="0" b="0"/>
              <a:pathLst>
                <a:path w="10530" h="221100">
                  <a:moveTo>
                    <a:pt x="0" y="0"/>
                  </a:moveTo>
                  <a:lnTo>
                    <a:pt x="0" y="48931"/>
                  </a:lnTo>
                  <a:lnTo>
                    <a:pt x="3119" y="96777"/>
                  </a:lnTo>
                  <a:lnTo>
                    <a:pt x="8333" y="147998"/>
                  </a:lnTo>
                  <a:lnTo>
                    <a:pt x="9878" y="190861"/>
                  </a:lnTo>
                  <a:lnTo>
                    <a:pt x="10529" y="2210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6064414" y="3039632"/>
            <a:ext cx="650053" cy="341466"/>
            <a:chOff x="6064414" y="3039632"/>
            <a:chExt cx="650053" cy="341466"/>
          </a:xfrm>
        </p:grpSpPr>
        <p:sp>
          <p:nvSpPr>
            <p:cNvPr id="78" name="Freeform 77"/>
            <p:cNvSpPr/>
            <p:nvPr/>
          </p:nvSpPr>
          <p:spPr>
            <a:xfrm>
              <a:off x="6064414" y="3063792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9553" y="166862"/>
                  </a:lnTo>
                  <a:lnTo>
                    <a:pt x="13455" y="226460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6222133" y="3039632"/>
              <a:ext cx="155072" cy="341466"/>
            </a:xfrm>
            <a:custGeom>
              <a:avLst/>
              <a:gdLst/>
              <a:ahLst/>
              <a:cxnLst/>
              <a:rect l="0" t="0" r="0" b="0"/>
              <a:pathLst>
                <a:path w="155072" h="341466">
                  <a:moveTo>
                    <a:pt x="126551" y="97860"/>
                  </a:moveTo>
                  <a:lnTo>
                    <a:pt x="83889" y="153519"/>
                  </a:lnTo>
                  <a:lnTo>
                    <a:pt x="61842" y="193212"/>
                  </a:lnTo>
                  <a:lnTo>
                    <a:pt x="49926" y="235557"/>
                  </a:lnTo>
                  <a:lnTo>
                    <a:pt x="50165" y="279559"/>
                  </a:lnTo>
                  <a:lnTo>
                    <a:pt x="57644" y="316643"/>
                  </a:lnTo>
                  <a:lnTo>
                    <a:pt x="63066" y="325604"/>
                  </a:lnTo>
                  <a:lnTo>
                    <a:pt x="78448" y="338680"/>
                  </a:lnTo>
                  <a:lnTo>
                    <a:pt x="87463" y="341465"/>
                  </a:lnTo>
                  <a:lnTo>
                    <a:pt x="106839" y="341439"/>
                  </a:lnTo>
                  <a:lnTo>
                    <a:pt x="124029" y="334409"/>
                  </a:lnTo>
                  <a:lnTo>
                    <a:pt x="131888" y="329259"/>
                  </a:lnTo>
                  <a:lnTo>
                    <a:pt x="143741" y="314178"/>
                  </a:lnTo>
                  <a:lnTo>
                    <a:pt x="151738" y="294607"/>
                  </a:lnTo>
                  <a:lnTo>
                    <a:pt x="155071" y="258451"/>
                  </a:lnTo>
                  <a:lnTo>
                    <a:pt x="151705" y="235914"/>
                  </a:lnTo>
                  <a:lnTo>
                    <a:pt x="143190" y="217319"/>
                  </a:lnTo>
                  <a:lnTo>
                    <a:pt x="130436" y="201256"/>
                  </a:lnTo>
                  <a:lnTo>
                    <a:pt x="71324" y="150597"/>
                  </a:lnTo>
                  <a:lnTo>
                    <a:pt x="13630" y="113610"/>
                  </a:lnTo>
                  <a:lnTo>
                    <a:pt x="5647" y="104851"/>
                  </a:lnTo>
                  <a:lnTo>
                    <a:pt x="1494" y="95501"/>
                  </a:lnTo>
                  <a:lnTo>
                    <a:pt x="0" y="75754"/>
                  </a:lnTo>
                  <a:lnTo>
                    <a:pt x="5736" y="44907"/>
                  </a:lnTo>
                  <a:lnTo>
                    <a:pt x="20434" y="19129"/>
                  </a:lnTo>
                  <a:lnTo>
                    <a:pt x="36103" y="7106"/>
                  </a:lnTo>
                  <a:lnTo>
                    <a:pt x="45196" y="2262"/>
                  </a:lnTo>
                  <a:lnTo>
                    <a:pt x="64656" y="0"/>
                  </a:lnTo>
                  <a:lnTo>
                    <a:pt x="105746" y="8080"/>
                  </a:lnTo>
                  <a:lnTo>
                    <a:pt x="113851" y="14610"/>
                  </a:lnTo>
                  <a:lnTo>
                    <a:pt x="125976" y="34343"/>
                  </a:lnTo>
                  <a:lnTo>
                    <a:pt x="129025" y="55592"/>
                  </a:lnTo>
                  <a:lnTo>
                    <a:pt x="125310" y="75565"/>
                  </a:lnTo>
                  <a:lnTo>
                    <a:pt x="115861" y="92240"/>
                  </a:lnTo>
                  <a:lnTo>
                    <a:pt x="106982" y="101211"/>
                  </a:lnTo>
                  <a:lnTo>
                    <a:pt x="94965" y="10838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6471669" y="3082519"/>
              <a:ext cx="242798" cy="247693"/>
            </a:xfrm>
            <a:custGeom>
              <a:avLst/>
              <a:gdLst/>
              <a:ahLst/>
              <a:cxnLst/>
              <a:rect l="0" t="0" r="0" b="0"/>
              <a:pathLst>
                <a:path w="242798" h="247693">
                  <a:moveTo>
                    <a:pt x="77056" y="12859"/>
                  </a:moveTo>
                  <a:lnTo>
                    <a:pt x="53010" y="22434"/>
                  </a:lnTo>
                  <a:lnTo>
                    <a:pt x="31586" y="40392"/>
                  </a:lnTo>
                  <a:lnTo>
                    <a:pt x="11591" y="68590"/>
                  </a:lnTo>
                  <a:lnTo>
                    <a:pt x="1947" y="93000"/>
                  </a:lnTo>
                  <a:lnTo>
                    <a:pt x="0" y="119447"/>
                  </a:lnTo>
                  <a:lnTo>
                    <a:pt x="8283" y="174553"/>
                  </a:lnTo>
                  <a:lnTo>
                    <a:pt x="23403" y="205308"/>
                  </a:lnTo>
                  <a:lnTo>
                    <a:pt x="48291" y="229238"/>
                  </a:lnTo>
                  <a:lnTo>
                    <a:pt x="77892" y="245557"/>
                  </a:lnTo>
                  <a:lnTo>
                    <a:pt x="101604" y="247692"/>
                  </a:lnTo>
                  <a:lnTo>
                    <a:pt x="126570" y="243571"/>
                  </a:lnTo>
                  <a:lnTo>
                    <a:pt x="159188" y="228097"/>
                  </a:lnTo>
                  <a:lnTo>
                    <a:pt x="199150" y="195043"/>
                  </a:lnTo>
                  <a:lnTo>
                    <a:pt x="226649" y="158810"/>
                  </a:lnTo>
                  <a:lnTo>
                    <a:pt x="236349" y="138558"/>
                  </a:lnTo>
                  <a:lnTo>
                    <a:pt x="242797" y="96246"/>
                  </a:lnTo>
                  <a:lnTo>
                    <a:pt x="238066" y="72926"/>
                  </a:lnTo>
                  <a:lnTo>
                    <a:pt x="215965" y="33303"/>
                  </a:lnTo>
                  <a:lnTo>
                    <a:pt x="199625" y="18825"/>
                  </a:lnTo>
                  <a:lnTo>
                    <a:pt x="154950" y="0"/>
                  </a:lnTo>
                  <a:lnTo>
                    <a:pt x="102235" y="657"/>
                  </a:lnTo>
                  <a:lnTo>
                    <a:pt x="56000" y="233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9" name="Group 88"/>
          <p:cNvGrpSpPr/>
          <p:nvPr/>
        </p:nvGrpSpPr>
        <p:grpSpPr>
          <a:xfrm>
            <a:off x="3706031" y="4074528"/>
            <a:ext cx="631711" cy="400084"/>
            <a:chOff x="3706031" y="4074528"/>
            <a:chExt cx="631711" cy="400084"/>
          </a:xfrm>
        </p:grpSpPr>
        <p:sp>
          <p:nvSpPr>
            <p:cNvPr id="82" name="Freeform 81"/>
            <p:cNvSpPr/>
            <p:nvPr/>
          </p:nvSpPr>
          <p:spPr>
            <a:xfrm>
              <a:off x="3706031" y="4282349"/>
              <a:ext cx="118751" cy="192263"/>
            </a:xfrm>
            <a:custGeom>
              <a:avLst/>
              <a:gdLst/>
              <a:ahLst/>
              <a:cxnLst/>
              <a:rect l="0" t="0" r="0" b="0"/>
              <a:pathLst>
                <a:path w="118751" h="192263">
                  <a:moveTo>
                    <a:pt x="0" y="65920"/>
                  </a:moveTo>
                  <a:lnTo>
                    <a:pt x="17980" y="81561"/>
                  </a:lnTo>
                  <a:lnTo>
                    <a:pt x="34897" y="89639"/>
                  </a:lnTo>
                  <a:lnTo>
                    <a:pt x="69741" y="95175"/>
                  </a:lnTo>
                  <a:lnTo>
                    <a:pt x="89878" y="90231"/>
                  </a:lnTo>
                  <a:lnTo>
                    <a:pt x="98523" y="85637"/>
                  </a:lnTo>
                  <a:lnTo>
                    <a:pt x="111248" y="71174"/>
                  </a:lnTo>
                  <a:lnTo>
                    <a:pt x="116279" y="62404"/>
                  </a:lnTo>
                  <a:lnTo>
                    <a:pt x="118750" y="43300"/>
                  </a:lnTo>
                  <a:lnTo>
                    <a:pt x="117771" y="33293"/>
                  </a:lnTo>
                  <a:lnTo>
                    <a:pt x="113609" y="25451"/>
                  </a:lnTo>
                  <a:lnTo>
                    <a:pt x="99626" y="13619"/>
                  </a:lnTo>
                  <a:lnTo>
                    <a:pt x="72022" y="381"/>
                  </a:lnTo>
                  <a:lnTo>
                    <a:pt x="63223" y="0"/>
                  </a:lnTo>
                  <a:lnTo>
                    <a:pt x="47206" y="5817"/>
                  </a:lnTo>
                  <a:lnTo>
                    <a:pt x="25035" y="22246"/>
                  </a:lnTo>
                  <a:lnTo>
                    <a:pt x="9237" y="47520"/>
                  </a:lnTo>
                  <a:lnTo>
                    <a:pt x="2737" y="88414"/>
                  </a:lnTo>
                  <a:lnTo>
                    <a:pt x="7455" y="114522"/>
                  </a:lnTo>
                  <a:lnTo>
                    <a:pt x="23266" y="145831"/>
                  </a:lnTo>
                  <a:lnTo>
                    <a:pt x="49569" y="177372"/>
                  </a:lnTo>
                  <a:lnTo>
                    <a:pt x="69604" y="185644"/>
                  </a:lnTo>
                  <a:lnTo>
                    <a:pt x="105285" y="192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916601" y="4074528"/>
              <a:ext cx="10529" cy="368499"/>
            </a:xfrm>
            <a:custGeom>
              <a:avLst/>
              <a:gdLst/>
              <a:ahLst/>
              <a:cxnLst/>
              <a:rect l="0" t="0" r="0" b="0"/>
              <a:pathLst>
                <a:path w="10529" h="368499">
                  <a:moveTo>
                    <a:pt x="0" y="0"/>
                  </a:moveTo>
                  <a:lnTo>
                    <a:pt x="0" y="54145"/>
                  </a:lnTo>
                  <a:lnTo>
                    <a:pt x="0" y="109091"/>
                  </a:lnTo>
                  <a:lnTo>
                    <a:pt x="5589" y="156586"/>
                  </a:lnTo>
                  <a:lnTo>
                    <a:pt x="9065" y="213292"/>
                  </a:lnTo>
                  <a:lnTo>
                    <a:pt x="4505" y="263370"/>
                  </a:lnTo>
                  <a:lnTo>
                    <a:pt x="8126" y="321042"/>
                  </a:lnTo>
                  <a:lnTo>
                    <a:pt x="10528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800787" y="4179813"/>
              <a:ext cx="210571" cy="42115"/>
            </a:xfrm>
            <a:custGeom>
              <a:avLst/>
              <a:gdLst/>
              <a:ahLst/>
              <a:cxnLst/>
              <a:rect l="0" t="0" r="0" b="0"/>
              <a:pathLst>
                <a:path w="210571" h="42115">
                  <a:moveTo>
                    <a:pt x="210570" y="0"/>
                  </a:moveTo>
                  <a:lnTo>
                    <a:pt x="155525" y="16789"/>
                  </a:lnTo>
                  <a:lnTo>
                    <a:pt x="96058" y="26084"/>
                  </a:lnTo>
                  <a:lnTo>
                    <a:pt x="33952" y="3919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020918" y="4279509"/>
              <a:ext cx="95725" cy="134215"/>
            </a:xfrm>
            <a:custGeom>
              <a:avLst/>
              <a:gdLst/>
              <a:ahLst/>
              <a:cxnLst/>
              <a:rect l="0" t="0" r="0" b="0"/>
              <a:pathLst>
                <a:path w="95725" h="134215">
                  <a:moveTo>
                    <a:pt x="95724" y="5589"/>
                  </a:moveTo>
                  <a:lnTo>
                    <a:pt x="78956" y="0"/>
                  </a:lnTo>
                  <a:lnTo>
                    <a:pt x="61366" y="375"/>
                  </a:lnTo>
                  <a:lnTo>
                    <a:pt x="43019" y="5611"/>
                  </a:lnTo>
                  <a:lnTo>
                    <a:pt x="27066" y="15738"/>
                  </a:lnTo>
                  <a:lnTo>
                    <a:pt x="4932" y="40181"/>
                  </a:lnTo>
                  <a:lnTo>
                    <a:pt x="0" y="62688"/>
                  </a:lnTo>
                  <a:lnTo>
                    <a:pt x="6366" y="109675"/>
                  </a:lnTo>
                  <a:lnTo>
                    <a:pt x="11585" y="118263"/>
                  </a:lnTo>
                  <a:lnTo>
                    <a:pt x="26743" y="130926"/>
                  </a:lnTo>
                  <a:lnTo>
                    <a:pt x="33359" y="133601"/>
                  </a:lnTo>
                  <a:lnTo>
                    <a:pt x="38940" y="134214"/>
                  </a:lnTo>
                  <a:lnTo>
                    <a:pt x="53610" y="1319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79813" y="439038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253513" y="437985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337741" y="434826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758051" y="274962"/>
            <a:ext cx="4379856" cy="756831"/>
            <a:chOff x="758051" y="274962"/>
            <a:chExt cx="4379856" cy="756831"/>
          </a:xfrm>
        </p:grpSpPr>
        <p:sp>
          <p:nvSpPr>
            <p:cNvPr id="2" name="Freeform 1"/>
            <p:cNvSpPr/>
            <p:nvPr/>
          </p:nvSpPr>
          <p:spPr>
            <a:xfrm>
              <a:off x="781942" y="410801"/>
              <a:ext cx="367285" cy="431236"/>
            </a:xfrm>
            <a:custGeom>
              <a:avLst/>
              <a:gdLst/>
              <a:ahLst/>
              <a:cxnLst/>
              <a:rect l="0" t="0" r="0" b="0"/>
              <a:pathLst>
                <a:path w="367285" h="431236">
                  <a:moveTo>
                    <a:pt x="18223" y="420950"/>
                  </a:moveTo>
                  <a:lnTo>
                    <a:pt x="12634" y="362333"/>
                  </a:lnTo>
                  <a:lnTo>
                    <a:pt x="15906" y="306989"/>
                  </a:lnTo>
                  <a:lnTo>
                    <a:pt x="17537" y="257982"/>
                  </a:lnTo>
                  <a:lnTo>
                    <a:pt x="16850" y="207587"/>
                  </a:lnTo>
                  <a:lnTo>
                    <a:pt x="6730" y="144924"/>
                  </a:lnTo>
                  <a:lnTo>
                    <a:pt x="0" y="93889"/>
                  </a:lnTo>
                  <a:lnTo>
                    <a:pt x="1126" y="47962"/>
                  </a:lnTo>
                  <a:lnTo>
                    <a:pt x="7115" y="24721"/>
                  </a:lnTo>
                  <a:lnTo>
                    <a:pt x="17576" y="6592"/>
                  </a:lnTo>
                  <a:lnTo>
                    <a:pt x="24811" y="1992"/>
                  </a:lnTo>
                  <a:lnTo>
                    <a:pt x="42208" y="0"/>
                  </a:lnTo>
                  <a:lnTo>
                    <a:pt x="100642" y="11288"/>
                  </a:lnTo>
                  <a:lnTo>
                    <a:pt x="162091" y="29181"/>
                  </a:lnTo>
                  <a:lnTo>
                    <a:pt x="217800" y="60104"/>
                  </a:lnTo>
                  <a:lnTo>
                    <a:pt x="275806" y="101641"/>
                  </a:lnTo>
                  <a:lnTo>
                    <a:pt x="333001" y="151891"/>
                  </a:lnTo>
                  <a:lnTo>
                    <a:pt x="363168" y="200468"/>
                  </a:lnTo>
                  <a:lnTo>
                    <a:pt x="367284" y="224302"/>
                  </a:lnTo>
                  <a:lnTo>
                    <a:pt x="365984" y="277731"/>
                  </a:lnTo>
                  <a:lnTo>
                    <a:pt x="356152" y="332175"/>
                  </a:lnTo>
                  <a:lnTo>
                    <a:pt x="332893" y="374818"/>
                  </a:lnTo>
                  <a:lnTo>
                    <a:pt x="309550" y="398702"/>
                  </a:lnTo>
                  <a:lnTo>
                    <a:pt x="280407" y="417478"/>
                  </a:lnTo>
                  <a:lnTo>
                    <a:pt x="258752" y="425256"/>
                  </a:lnTo>
                  <a:lnTo>
                    <a:pt x="203602" y="430249"/>
                  </a:lnTo>
                  <a:lnTo>
                    <a:pt x="142319" y="431235"/>
                  </a:lnTo>
                  <a:lnTo>
                    <a:pt x="81394" y="42095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1231834" y="715937"/>
              <a:ext cx="1" cy="147400"/>
            </a:xfrm>
            <a:custGeom>
              <a:avLst/>
              <a:gdLst/>
              <a:ahLst/>
              <a:cxnLst/>
              <a:rect l="0" t="0" r="0" b="0"/>
              <a:pathLst>
                <a:path w="1" h="147400">
                  <a:moveTo>
                    <a:pt x="0" y="0"/>
                  </a:moveTo>
                  <a:lnTo>
                    <a:pt x="0" y="58617"/>
                  </a:lnTo>
                  <a:lnTo>
                    <a:pt x="0" y="120428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1252891" y="568538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376913" y="668234"/>
              <a:ext cx="178714" cy="179136"/>
            </a:xfrm>
            <a:custGeom>
              <a:avLst/>
              <a:gdLst/>
              <a:ahLst/>
              <a:cxnLst/>
              <a:rect l="0" t="0" r="0" b="0"/>
              <a:pathLst>
                <a:path w="178714" h="179136">
                  <a:moveTo>
                    <a:pt x="107605" y="5589"/>
                  </a:moveTo>
                  <a:lnTo>
                    <a:pt x="90837" y="0"/>
                  </a:lnTo>
                  <a:lnTo>
                    <a:pt x="58053" y="2114"/>
                  </a:lnTo>
                  <a:lnTo>
                    <a:pt x="24293" y="10149"/>
                  </a:lnTo>
                  <a:lnTo>
                    <a:pt x="15798" y="15648"/>
                  </a:lnTo>
                  <a:lnTo>
                    <a:pt x="3241" y="31117"/>
                  </a:lnTo>
                  <a:lnTo>
                    <a:pt x="0" y="49690"/>
                  </a:lnTo>
                  <a:lnTo>
                    <a:pt x="773" y="59556"/>
                  </a:lnTo>
                  <a:lnTo>
                    <a:pt x="7871" y="76758"/>
                  </a:lnTo>
                  <a:lnTo>
                    <a:pt x="13040" y="84621"/>
                  </a:lnTo>
                  <a:lnTo>
                    <a:pt x="22335" y="89862"/>
                  </a:lnTo>
                  <a:lnTo>
                    <a:pt x="84562" y="104555"/>
                  </a:lnTo>
                  <a:lnTo>
                    <a:pt x="138929" y="121495"/>
                  </a:lnTo>
                  <a:lnTo>
                    <a:pt x="158961" y="129633"/>
                  </a:lnTo>
                  <a:lnTo>
                    <a:pt x="175663" y="141048"/>
                  </a:lnTo>
                  <a:lnTo>
                    <a:pt x="178713" y="148538"/>
                  </a:lnTo>
                  <a:lnTo>
                    <a:pt x="178407" y="157040"/>
                  </a:lnTo>
                  <a:lnTo>
                    <a:pt x="175863" y="166218"/>
                  </a:lnTo>
                  <a:lnTo>
                    <a:pt x="169488" y="172337"/>
                  </a:lnTo>
                  <a:lnTo>
                    <a:pt x="149926" y="179135"/>
                  </a:lnTo>
                  <a:lnTo>
                    <a:pt x="93174" y="176264"/>
                  </a:lnTo>
                  <a:lnTo>
                    <a:pt x="44434" y="17404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642445" y="410611"/>
              <a:ext cx="10530" cy="389555"/>
            </a:xfrm>
            <a:custGeom>
              <a:avLst/>
              <a:gdLst/>
              <a:ahLst/>
              <a:cxnLst/>
              <a:rect l="0" t="0" r="0" b="0"/>
              <a:pathLst>
                <a:path w="10530" h="389555">
                  <a:moveTo>
                    <a:pt x="10529" y="0"/>
                  </a:moveTo>
                  <a:lnTo>
                    <a:pt x="7409" y="54144"/>
                  </a:lnTo>
                  <a:lnTo>
                    <a:pt x="2195" y="101441"/>
                  </a:lnTo>
                  <a:lnTo>
                    <a:pt x="651" y="159908"/>
                  </a:lnTo>
                  <a:lnTo>
                    <a:pt x="289" y="202091"/>
                  </a:lnTo>
                  <a:lnTo>
                    <a:pt x="129" y="248136"/>
                  </a:lnTo>
                  <a:lnTo>
                    <a:pt x="38" y="308918"/>
                  </a:lnTo>
                  <a:lnTo>
                    <a:pt x="8" y="368774"/>
                  </a:lnTo>
                  <a:lnTo>
                    <a:pt x="0" y="3895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16103" y="558010"/>
              <a:ext cx="252685" cy="10529"/>
            </a:xfrm>
            <a:custGeom>
              <a:avLst/>
              <a:gdLst/>
              <a:ahLst/>
              <a:cxnLst/>
              <a:rect l="0" t="0" r="0" b="0"/>
              <a:pathLst>
                <a:path w="252685" h="10529">
                  <a:moveTo>
                    <a:pt x="252684" y="0"/>
                  </a:moveTo>
                  <a:lnTo>
                    <a:pt x="198540" y="0"/>
                  </a:lnTo>
                  <a:lnTo>
                    <a:pt x="138004" y="0"/>
                  </a:lnTo>
                  <a:lnTo>
                    <a:pt x="78126" y="7236"/>
                  </a:lnTo>
                  <a:lnTo>
                    <a:pt x="27477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821430" y="631709"/>
              <a:ext cx="52643" cy="166605"/>
            </a:xfrm>
            <a:custGeom>
              <a:avLst/>
              <a:gdLst/>
              <a:ahLst/>
              <a:cxnLst/>
              <a:rect l="0" t="0" r="0" b="0"/>
              <a:pathLst>
                <a:path w="52643" h="166605">
                  <a:moveTo>
                    <a:pt x="0" y="63171"/>
                  </a:moveTo>
                  <a:lnTo>
                    <a:pt x="14654" y="121788"/>
                  </a:lnTo>
                  <a:lnTo>
                    <a:pt x="19792" y="166604"/>
                  </a:lnTo>
                  <a:lnTo>
                    <a:pt x="20494" y="159054"/>
                  </a:lnTo>
                  <a:lnTo>
                    <a:pt x="2877" y="98871"/>
                  </a:lnTo>
                  <a:lnTo>
                    <a:pt x="6441" y="64390"/>
                  </a:lnTo>
                  <a:lnTo>
                    <a:pt x="14951" y="45776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96288" y="684352"/>
              <a:ext cx="14656" cy="115814"/>
            </a:xfrm>
            <a:custGeom>
              <a:avLst/>
              <a:gdLst/>
              <a:ahLst/>
              <a:cxnLst/>
              <a:rect l="0" t="0" r="0" b="0"/>
              <a:pathLst>
                <a:path w="14656" h="115814">
                  <a:moveTo>
                    <a:pt x="14655" y="0"/>
                  </a:moveTo>
                  <a:lnTo>
                    <a:pt x="0" y="43962"/>
                  </a:lnTo>
                  <a:lnTo>
                    <a:pt x="2774" y="97094"/>
                  </a:lnTo>
                  <a:lnTo>
                    <a:pt x="4126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00414" y="51589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116227" y="442196"/>
              <a:ext cx="155187" cy="319736"/>
            </a:xfrm>
            <a:custGeom>
              <a:avLst/>
              <a:gdLst/>
              <a:ahLst/>
              <a:cxnLst/>
              <a:rect l="0" t="0" r="0" b="0"/>
              <a:pathLst>
                <a:path w="155187" h="319736">
                  <a:moveTo>
                    <a:pt x="10529" y="0"/>
                  </a:moveTo>
                  <a:lnTo>
                    <a:pt x="10529" y="54145"/>
                  </a:lnTo>
                  <a:lnTo>
                    <a:pt x="10529" y="109092"/>
                  </a:lnTo>
                  <a:lnTo>
                    <a:pt x="17765" y="165005"/>
                  </a:lnTo>
                  <a:lnTo>
                    <a:pt x="20407" y="224230"/>
                  </a:lnTo>
                  <a:lnTo>
                    <a:pt x="20929" y="286318"/>
                  </a:lnTo>
                  <a:lnTo>
                    <a:pt x="20972" y="291485"/>
                  </a:lnTo>
                  <a:lnTo>
                    <a:pt x="21053" y="229379"/>
                  </a:lnTo>
                  <a:lnTo>
                    <a:pt x="23395" y="204892"/>
                  </a:lnTo>
                  <a:lnTo>
                    <a:pt x="32235" y="186210"/>
                  </a:lnTo>
                  <a:lnTo>
                    <a:pt x="47082" y="173227"/>
                  </a:lnTo>
                  <a:lnTo>
                    <a:pt x="55955" y="168127"/>
                  </a:lnTo>
                  <a:lnTo>
                    <a:pt x="75172" y="165581"/>
                  </a:lnTo>
                  <a:lnTo>
                    <a:pt x="94241" y="169518"/>
                  </a:lnTo>
                  <a:lnTo>
                    <a:pt x="110516" y="179067"/>
                  </a:lnTo>
                  <a:lnTo>
                    <a:pt x="132831" y="203186"/>
                  </a:lnTo>
                  <a:lnTo>
                    <a:pt x="148672" y="232559"/>
                  </a:lnTo>
                  <a:lnTo>
                    <a:pt x="155186" y="269078"/>
                  </a:lnTo>
                  <a:lnTo>
                    <a:pt x="150470" y="292726"/>
                  </a:lnTo>
                  <a:lnTo>
                    <a:pt x="145937" y="303945"/>
                  </a:lnTo>
                  <a:lnTo>
                    <a:pt x="138236" y="311425"/>
                  </a:lnTo>
                  <a:lnTo>
                    <a:pt x="117201" y="319735"/>
                  </a:lnTo>
                  <a:lnTo>
                    <a:pt x="73461" y="318825"/>
                  </a:lnTo>
                  <a:lnTo>
                    <a:pt x="25430" y="30803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318704" y="600124"/>
              <a:ext cx="176551" cy="184948"/>
            </a:xfrm>
            <a:custGeom>
              <a:avLst/>
              <a:gdLst/>
              <a:ahLst/>
              <a:cxnLst/>
              <a:rect l="0" t="0" r="0" b="0"/>
              <a:pathLst>
                <a:path w="176551" h="184948">
                  <a:moveTo>
                    <a:pt x="18622" y="0"/>
                  </a:moveTo>
                  <a:lnTo>
                    <a:pt x="3968" y="55141"/>
                  </a:lnTo>
                  <a:lnTo>
                    <a:pt x="0" y="118170"/>
                  </a:lnTo>
                  <a:lnTo>
                    <a:pt x="3717" y="143767"/>
                  </a:lnTo>
                  <a:lnTo>
                    <a:pt x="15507" y="163722"/>
                  </a:lnTo>
                  <a:lnTo>
                    <a:pt x="23564" y="172319"/>
                  </a:lnTo>
                  <a:lnTo>
                    <a:pt x="44995" y="181871"/>
                  </a:lnTo>
                  <a:lnTo>
                    <a:pt x="68948" y="184947"/>
                  </a:lnTo>
                  <a:lnTo>
                    <a:pt x="91292" y="182414"/>
                  </a:lnTo>
                  <a:lnTo>
                    <a:pt x="112921" y="171150"/>
                  </a:lnTo>
                  <a:lnTo>
                    <a:pt x="141709" y="145078"/>
                  </a:lnTo>
                  <a:lnTo>
                    <a:pt x="161937" y="115126"/>
                  </a:lnTo>
                  <a:lnTo>
                    <a:pt x="170055" y="93281"/>
                  </a:lnTo>
                  <a:lnTo>
                    <a:pt x="17655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600538" y="421139"/>
              <a:ext cx="10530" cy="263214"/>
            </a:xfrm>
            <a:custGeom>
              <a:avLst/>
              <a:gdLst/>
              <a:ahLst/>
              <a:cxnLst/>
              <a:rect l="0" t="0" r="0" b="0"/>
              <a:pathLst>
                <a:path w="10530" h="263214">
                  <a:moveTo>
                    <a:pt x="10529" y="0"/>
                  </a:moveTo>
                  <a:lnTo>
                    <a:pt x="2196" y="52051"/>
                  </a:lnTo>
                  <a:lnTo>
                    <a:pt x="651" y="111349"/>
                  </a:lnTo>
                  <a:lnTo>
                    <a:pt x="193" y="171423"/>
                  </a:lnTo>
                  <a:lnTo>
                    <a:pt x="39" y="233643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505782" y="526424"/>
              <a:ext cx="189514" cy="10530"/>
            </a:xfrm>
            <a:custGeom>
              <a:avLst/>
              <a:gdLst/>
              <a:ahLst/>
              <a:cxnLst/>
              <a:rect l="0" t="0" r="0" b="0"/>
              <a:pathLst>
                <a:path w="189514" h="10530">
                  <a:moveTo>
                    <a:pt x="189513" y="10529"/>
                  </a:moveTo>
                  <a:lnTo>
                    <a:pt x="140582" y="7409"/>
                  </a:lnTo>
                  <a:lnTo>
                    <a:pt x="81451" y="1464"/>
                  </a:lnTo>
                  <a:lnTo>
                    <a:pt x="22155" y="28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760697" y="610652"/>
              <a:ext cx="18827" cy="168457"/>
            </a:xfrm>
            <a:custGeom>
              <a:avLst/>
              <a:gdLst/>
              <a:ahLst/>
              <a:cxnLst/>
              <a:rect l="0" t="0" r="0" b="0"/>
              <a:pathLst>
                <a:path w="18827" h="168457">
                  <a:moveTo>
                    <a:pt x="18826" y="0"/>
                  </a:moveTo>
                  <a:lnTo>
                    <a:pt x="10493" y="37478"/>
                  </a:lnTo>
                  <a:lnTo>
                    <a:pt x="3142" y="88902"/>
                  </a:lnTo>
                  <a:lnTo>
                    <a:pt x="0" y="140610"/>
                  </a:lnTo>
                  <a:lnTo>
                    <a:pt x="8297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779523" y="50536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2874279" y="631709"/>
              <a:ext cx="94758" cy="172184"/>
            </a:xfrm>
            <a:custGeom>
              <a:avLst/>
              <a:gdLst/>
              <a:ahLst/>
              <a:cxnLst/>
              <a:rect l="0" t="0" r="0" b="0"/>
              <a:pathLst>
                <a:path w="94758" h="172184">
                  <a:moveTo>
                    <a:pt x="0" y="10529"/>
                  </a:moveTo>
                  <a:lnTo>
                    <a:pt x="3120" y="53221"/>
                  </a:lnTo>
                  <a:lnTo>
                    <a:pt x="11893" y="111427"/>
                  </a:lnTo>
                  <a:lnTo>
                    <a:pt x="34120" y="164557"/>
                  </a:lnTo>
                  <a:lnTo>
                    <a:pt x="39124" y="170536"/>
                  </a:lnTo>
                  <a:lnTo>
                    <a:pt x="44800" y="172183"/>
                  </a:lnTo>
                  <a:lnTo>
                    <a:pt x="50924" y="170940"/>
                  </a:lnTo>
                  <a:lnTo>
                    <a:pt x="56176" y="165433"/>
                  </a:lnTo>
                  <a:lnTo>
                    <a:pt x="69158" y="134155"/>
                  </a:lnTo>
                  <a:lnTo>
                    <a:pt x="80905" y="74896"/>
                  </a:lnTo>
                  <a:lnTo>
                    <a:pt x="91026" y="15582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053264" y="624712"/>
              <a:ext cx="163951" cy="196511"/>
            </a:xfrm>
            <a:custGeom>
              <a:avLst/>
              <a:gdLst/>
              <a:ahLst/>
              <a:cxnLst/>
              <a:rect l="0" t="0" r="0" b="0"/>
              <a:pathLst>
                <a:path w="163951" h="196511">
                  <a:moveTo>
                    <a:pt x="0" y="91225"/>
                  </a:moveTo>
                  <a:lnTo>
                    <a:pt x="58617" y="91225"/>
                  </a:lnTo>
                  <a:lnTo>
                    <a:pt x="110451" y="88886"/>
                  </a:lnTo>
                  <a:lnTo>
                    <a:pt x="137751" y="74414"/>
                  </a:lnTo>
                  <a:lnTo>
                    <a:pt x="153249" y="61917"/>
                  </a:lnTo>
                  <a:lnTo>
                    <a:pt x="161698" y="42324"/>
                  </a:lnTo>
                  <a:lnTo>
                    <a:pt x="163950" y="30549"/>
                  </a:lnTo>
                  <a:lnTo>
                    <a:pt x="161943" y="21528"/>
                  </a:lnTo>
                  <a:lnTo>
                    <a:pt x="157095" y="14345"/>
                  </a:lnTo>
                  <a:lnTo>
                    <a:pt x="150354" y="8386"/>
                  </a:lnTo>
                  <a:lnTo>
                    <a:pt x="130385" y="1766"/>
                  </a:lnTo>
                  <a:lnTo>
                    <a:pt x="118509" y="0"/>
                  </a:lnTo>
                  <a:lnTo>
                    <a:pt x="99074" y="4277"/>
                  </a:lnTo>
                  <a:lnTo>
                    <a:pt x="61944" y="26087"/>
                  </a:lnTo>
                  <a:lnTo>
                    <a:pt x="36811" y="51648"/>
                  </a:lnTo>
                  <a:lnTo>
                    <a:pt x="20136" y="87038"/>
                  </a:lnTo>
                  <a:lnTo>
                    <a:pt x="19273" y="98962"/>
                  </a:lnTo>
                  <a:lnTo>
                    <a:pt x="24553" y="121570"/>
                  </a:lnTo>
                  <a:lnTo>
                    <a:pt x="40680" y="148440"/>
                  </a:lnTo>
                  <a:lnTo>
                    <a:pt x="65866" y="171219"/>
                  </a:lnTo>
                  <a:lnTo>
                    <a:pt x="103478" y="190301"/>
                  </a:lnTo>
                  <a:lnTo>
                    <a:pt x="126342" y="19651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590010" y="673823"/>
              <a:ext cx="31586" cy="157929"/>
            </a:xfrm>
            <a:custGeom>
              <a:avLst/>
              <a:gdLst/>
              <a:ahLst/>
              <a:cxnLst/>
              <a:rect l="0" t="0" r="0" b="0"/>
              <a:pathLst>
                <a:path w="31586" h="157929">
                  <a:moveTo>
                    <a:pt x="31585" y="0"/>
                  </a:moveTo>
                  <a:lnTo>
                    <a:pt x="7866" y="43963"/>
                  </a:lnTo>
                  <a:lnTo>
                    <a:pt x="6616" y="63993"/>
                  </a:lnTo>
                  <a:lnTo>
                    <a:pt x="7620" y="84593"/>
                  </a:lnTo>
                  <a:lnTo>
                    <a:pt x="1852" y="126414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779730" y="326383"/>
              <a:ext cx="29355" cy="431669"/>
            </a:xfrm>
            <a:custGeom>
              <a:avLst/>
              <a:gdLst/>
              <a:ahLst/>
              <a:cxnLst/>
              <a:rect l="0" t="0" r="0" b="0"/>
              <a:pathLst>
                <a:path w="29355" h="431669">
                  <a:moveTo>
                    <a:pt x="10529" y="0"/>
                  </a:moveTo>
                  <a:lnTo>
                    <a:pt x="18862" y="54144"/>
                  </a:lnTo>
                  <a:lnTo>
                    <a:pt x="28004" y="116964"/>
                  </a:lnTo>
                  <a:lnTo>
                    <a:pt x="29354" y="165027"/>
                  </a:lnTo>
                  <a:lnTo>
                    <a:pt x="22866" y="223202"/>
                  </a:lnTo>
                  <a:lnTo>
                    <a:pt x="13534" y="284893"/>
                  </a:lnTo>
                  <a:lnTo>
                    <a:pt x="4530" y="347625"/>
                  </a:lnTo>
                  <a:lnTo>
                    <a:pt x="1343" y="403647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611274" y="274962"/>
              <a:ext cx="340824" cy="219878"/>
            </a:xfrm>
            <a:custGeom>
              <a:avLst/>
              <a:gdLst/>
              <a:ahLst/>
              <a:cxnLst/>
              <a:rect l="0" t="0" r="0" b="0"/>
              <a:pathLst>
                <a:path w="340824" h="219878">
                  <a:moveTo>
                    <a:pt x="0" y="156706"/>
                  </a:moveTo>
                  <a:lnTo>
                    <a:pt x="0" y="134349"/>
                  </a:lnTo>
                  <a:lnTo>
                    <a:pt x="11179" y="103678"/>
                  </a:lnTo>
                  <a:lnTo>
                    <a:pt x="49499" y="46448"/>
                  </a:lnTo>
                  <a:lnTo>
                    <a:pt x="81477" y="23951"/>
                  </a:lnTo>
                  <a:lnTo>
                    <a:pt x="134204" y="4964"/>
                  </a:lnTo>
                  <a:lnTo>
                    <a:pt x="189680" y="0"/>
                  </a:lnTo>
                  <a:lnTo>
                    <a:pt x="217663" y="1661"/>
                  </a:lnTo>
                  <a:lnTo>
                    <a:pt x="270636" y="21791"/>
                  </a:lnTo>
                  <a:lnTo>
                    <a:pt x="309652" y="48298"/>
                  </a:lnTo>
                  <a:lnTo>
                    <a:pt x="327015" y="74672"/>
                  </a:lnTo>
                  <a:lnTo>
                    <a:pt x="339569" y="110303"/>
                  </a:lnTo>
                  <a:lnTo>
                    <a:pt x="340823" y="133743"/>
                  </a:lnTo>
                  <a:lnTo>
                    <a:pt x="336311" y="154689"/>
                  </a:lnTo>
                  <a:lnTo>
                    <a:pt x="326506" y="171797"/>
                  </a:lnTo>
                  <a:lnTo>
                    <a:pt x="293912" y="200674"/>
                  </a:lnTo>
                  <a:lnTo>
                    <a:pt x="263213" y="21987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927129" y="536953"/>
              <a:ext cx="73701" cy="170873"/>
            </a:xfrm>
            <a:custGeom>
              <a:avLst/>
              <a:gdLst/>
              <a:ahLst/>
              <a:cxnLst/>
              <a:rect l="0" t="0" r="0" b="0"/>
              <a:pathLst>
                <a:path w="73701" h="170873">
                  <a:moveTo>
                    <a:pt x="0" y="84228"/>
                  </a:moveTo>
                  <a:lnTo>
                    <a:pt x="3120" y="126920"/>
                  </a:lnTo>
                  <a:lnTo>
                    <a:pt x="15619" y="170872"/>
                  </a:lnTo>
                  <a:lnTo>
                    <a:pt x="2596" y="111706"/>
                  </a:lnTo>
                  <a:lnTo>
                    <a:pt x="3889" y="75602"/>
                  </a:lnTo>
                  <a:lnTo>
                    <a:pt x="9917" y="54658"/>
                  </a:lnTo>
                  <a:lnTo>
                    <a:pt x="32851" y="22148"/>
                  </a:lnTo>
                  <a:lnTo>
                    <a:pt x="46186" y="9844"/>
                  </a:lnTo>
                  <a:lnTo>
                    <a:pt x="737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071172" y="558010"/>
              <a:ext cx="128853" cy="189686"/>
            </a:xfrm>
            <a:custGeom>
              <a:avLst/>
              <a:gdLst/>
              <a:ahLst/>
              <a:cxnLst/>
              <a:rect l="0" t="0" r="0" b="0"/>
              <a:pathLst>
                <a:path w="128853" h="189686">
                  <a:moveTo>
                    <a:pt x="77056" y="42114"/>
                  </a:moveTo>
                  <a:lnTo>
                    <a:pt x="60288" y="36525"/>
                  </a:lnTo>
                  <a:lnTo>
                    <a:pt x="53009" y="37218"/>
                  </a:lnTo>
                  <a:lnTo>
                    <a:pt x="38682" y="44227"/>
                  </a:lnTo>
                  <a:lnTo>
                    <a:pt x="17463" y="66917"/>
                  </a:lnTo>
                  <a:lnTo>
                    <a:pt x="1947" y="95866"/>
                  </a:lnTo>
                  <a:lnTo>
                    <a:pt x="0" y="116307"/>
                  </a:lnTo>
                  <a:lnTo>
                    <a:pt x="8282" y="158025"/>
                  </a:lnTo>
                  <a:lnTo>
                    <a:pt x="23403" y="183952"/>
                  </a:lnTo>
                  <a:lnTo>
                    <a:pt x="30759" y="188146"/>
                  </a:lnTo>
                  <a:lnTo>
                    <a:pt x="48291" y="189685"/>
                  </a:lnTo>
                  <a:lnTo>
                    <a:pt x="77891" y="178385"/>
                  </a:lnTo>
                  <a:lnTo>
                    <a:pt x="103300" y="160220"/>
                  </a:lnTo>
                  <a:lnTo>
                    <a:pt x="120057" y="134430"/>
                  </a:lnTo>
                  <a:lnTo>
                    <a:pt x="127794" y="85869"/>
                  </a:lnTo>
                  <a:lnTo>
                    <a:pt x="128852" y="58831"/>
                  </a:lnTo>
                  <a:lnTo>
                    <a:pt x="123083" y="37455"/>
                  </a:lnTo>
                  <a:lnTo>
                    <a:pt x="118269" y="28480"/>
                  </a:lnTo>
                  <a:lnTo>
                    <a:pt x="103561" y="15387"/>
                  </a:lnTo>
                  <a:lnTo>
                    <a:pt x="7705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242984" y="570025"/>
              <a:ext cx="138027" cy="347618"/>
            </a:xfrm>
            <a:custGeom>
              <a:avLst/>
              <a:gdLst/>
              <a:ahLst/>
              <a:cxnLst/>
              <a:rect l="0" t="0" r="0" b="0"/>
              <a:pathLst>
                <a:path w="138027" h="347618">
                  <a:moveTo>
                    <a:pt x="0" y="93270"/>
                  </a:moveTo>
                  <a:lnTo>
                    <a:pt x="11179" y="110037"/>
                  </a:lnTo>
                  <a:lnTo>
                    <a:pt x="20275" y="161616"/>
                  </a:lnTo>
                  <a:lnTo>
                    <a:pt x="35454" y="224496"/>
                  </a:lnTo>
                  <a:lnTo>
                    <a:pt x="41968" y="285611"/>
                  </a:lnTo>
                  <a:lnTo>
                    <a:pt x="47790" y="322615"/>
                  </a:lnTo>
                  <a:lnTo>
                    <a:pt x="45417" y="344940"/>
                  </a:lnTo>
                  <a:lnTo>
                    <a:pt x="44316" y="347617"/>
                  </a:lnTo>
                  <a:lnTo>
                    <a:pt x="42766" y="329029"/>
                  </a:lnTo>
                  <a:lnTo>
                    <a:pt x="39124" y="277707"/>
                  </a:lnTo>
                  <a:lnTo>
                    <a:pt x="33819" y="228636"/>
                  </a:lnTo>
                  <a:lnTo>
                    <a:pt x="32027" y="165242"/>
                  </a:lnTo>
                  <a:lnTo>
                    <a:pt x="31673" y="107660"/>
                  </a:lnTo>
                  <a:lnTo>
                    <a:pt x="34722" y="54345"/>
                  </a:lnTo>
                  <a:lnTo>
                    <a:pt x="46243" y="9672"/>
                  </a:lnTo>
                  <a:lnTo>
                    <a:pt x="53056" y="3613"/>
                  </a:lnTo>
                  <a:lnTo>
                    <a:pt x="62277" y="743"/>
                  </a:lnTo>
                  <a:lnTo>
                    <a:pt x="73103" y="0"/>
                  </a:lnTo>
                  <a:lnTo>
                    <a:pt x="91372" y="5413"/>
                  </a:lnTo>
                  <a:lnTo>
                    <a:pt x="99519" y="10132"/>
                  </a:lnTo>
                  <a:lnTo>
                    <a:pt x="111691" y="24734"/>
                  </a:lnTo>
                  <a:lnTo>
                    <a:pt x="137714" y="66827"/>
                  </a:lnTo>
                  <a:lnTo>
                    <a:pt x="138026" y="90096"/>
                  </a:lnTo>
                  <a:lnTo>
                    <a:pt x="128025" y="109797"/>
                  </a:lnTo>
                  <a:lnTo>
                    <a:pt x="120445" y="118326"/>
                  </a:lnTo>
                  <a:lnTo>
                    <a:pt x="111882" y="122842"/>
                  </a:lnTo>
                  <a:lnTo>
                    <a:pt x="93009" y="124740"/>
                  </a:lnTo>
                  <a:lnTo>
                    <a:pt x="54637" y="116427"/>
                  </a:lnTo>
                  <a:lnTo>
                    <a:pt x="31586" y="103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432497" y="544217"/>
              <a:ext cx="137554" cy="164480"/>
            </a:xfrm>
            <a:custGeom>
              <a:avLst/>
              <a:gdLst/>
              <a:ahLst/>
              <a:cxnLst/>
              <a:rect l="0" t="0" r="0" b="0"/>
              <a:pathLst>
                <a:path w="137554" h="164480">
                  <a:moveTo>
                    <a:pt x="0" y="76964"/>
                  </a:moveTo>
                  <a:lnTo>
                    <a:pt x="16768" y="71375"/>
                  </a:lnTo>
                  <a:lnTo>
                    <a:pt x="72326" y="72300"/>
                  </a:lnTo>
                  <a:lnTo>
                    <a:pt x="115542" y="62005"/>
                  </a:lnTo>
                  <a:lnTo>
                    <a:pt x="123821" y="56462"/>
                  </a:lnTo>
                  <a:lnTo>
                    <a:pt x="136140" y="40946"/>
                  </a:lnTo>
                  <a:lnTo>
                    <a:pt x="137553" y="33065"/>
                  </a:lnTo>
                  <a:lnTo>
                    <a:pt x="136156" y="25471"/>
                  </a:lnTo>
                  <a:lnTo>
                    <a:pt x="132885" y="18069"/>
                  </a:lnTo>
                  <a:lnTo>
                    <a:pt x="119891" y="6725"/>
                  </a:lnTo>
                  <a:lnTo>
                    <a:pt x="111513" y="2062"/>
                  </a:lnTo>
                  <a:lnTo>
                    <a:pt x="89726" y="0"/>
                  </a:lnTo>
                  <a:lnTo>
                    <a:pt x="66784" y="4153"/>
                  </a:lnTo>
                  <a:lnTo>
                    <a:pt x="48789" y="13798"/>
                  </a:lnTo>
                  <a:lnTo>
                    <a:pt x="36112" y="29003"/>
                  </a:lnTo>
                  <a:lnTo>
                    <a:pt x="18442" y="67360"/>
                  </a:lnTo>
                  <a:lnTo>
                    <a:pt x="17165" y="87903"/>
                  </a:lnTo>
                  <a:lnTo>
                    <a:pt x="21667" y="107562"/>
                  </a:lnTo>
                  <a:lnTo>
                    <a:pt x="43621" y="139247"/>
                  </a:lnTo>
                  <a:lnTo>
                    <a:pt x="57992" y="152608"/>
                  </a:lnTo>
                  <a:lnTo>
                    <a:pt x="76077" y="162446"/>
                  </a:lnTo>
                  <a:lnTo>
                    <a:pt x="92694" y="164479"/>
                  </a:lnTo>
                  <a:lnTo>
                    <a:pt x="115814" y="1611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632538" y="526424"/>
              <a:ext cx="105286" cy="174360"/>
            </a:xfrm>
            <a:custGeom>
              <a:avLst/>
              <a:gdLst/>
              <a:ahLst/>
              <a:cxnLst/>
              <a:rect l="0" t="0" r="0" b="0"/>
              <a:pathLst>
                <a:path w="105286" h="174360">
                  <a:moveTo>
                    <a:pt x="0" y="84228"/>
                  </a:moveTo>
                  <a:lnTo>
                    <a:pt x="14655" y="142845"/>
                  </a:lnTo>
                  <a:lnTo>
                    <a:pt x="31924" y="174359"/>
                  </a:lnTo>
                  <a:lnTo>
                    <a:pt x="17361" y="144017"/>
                  </a:lnTo>
                  <a:lnTo>
                    <a:pt x="6964" y="114812"/>
                  </a:lnTo>
                  <a:lnTo>
                    <a:pt x="7653" y="78342"/>
                  </a:lnTo>
                  <a:lnTo>
                    <a:pt x="15490" y="57826"/>
                  </a:lnTo>
                  <a:lnTo>
                    <a:pt x="20855" y="49079"/>
                  </a:lnTo>
                  <a:lnTo>
                    <a:pt x="36175" y="36241"/>
                  </a:lnTo>
                  <a:lnTo>
                    <a:pt x="88921" y="572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849511" y="336911"/>
              <a:ext cx="14655" cy="336913"/>
            </a:xfrm>
            <a:custGeom>
              <a:avLst/>
              <a:gdLst/>
              <a:ahLst/>
              <a:cxnLst/>
              <a:rect l="0" t="0" r="0" b="0"/>
              <a:pathLst>
                <a:path w="14655" h="336913">
                  <a:moveTo>
                    <a:pt x="14654" y="0"/>
                  </a:moveTo>
                  <a:lnTo>
                    <a:pt x="0" y="58617"/>
                  </a:lnTo>
                  <a:lnTo>
                    <a:pt x="2774" y="121453"/>
                  </a:lnTo>
                  <a:lnTo>
                    <a:pt x="3726" y="170127"/>
                  </a:lnTo>
                  <a:lnTo>
                    <a:pt x="4007" y="221594"/>
                  </a:lnTo>
                  <a:lnTo>
                    <a:pt x="4091" y="270768"/>
                  </a:lnTo>
                  <a:lnTo>
                    <a:pt x="4116" y="308735"/>
                  </a:lnTo>
                  <a:lnTo>
                    <a:pt x="412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800994" y="452725"/>
              <a:ext cx="126343" cy="10529"/>
            </a:xfrm>
            <a:custGeom>
              <a:avLst/>
              <a:gdLst/>
              <a:ahLst/>
              <a:cxnLst/>
              <a:rect l="0" t="0" r="0" b="0"/>
              <a:pathLst>
                <a:path w="126343" h="10529">
                  <a:moveTo>
                    <a:pt x="126342" y="0"/>
                  </a:moveTo>
                  <a:lnTo>
                    <a:pt x="98786" y="7236"/>
                  </a:lnTo>
                  <a:lnTo>
                    <a:pt x="4256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969450" y="579067"/>
              <a:ext cx="84230" cy="126343"/>
            </a:xfrm>
            <a:custGeom>
              <a:avLst/>
              <a:gdLst/>
              <a:ahLst/>
              <a:cxnLst/>
              <a:rect l="0" t="0" r="0" b="0"/>
              <a:pathLst>
                <a:path w="84230" h="126343">
                  <a:moveTo>
                    <a:pt x="0" y="0"/>
                  </a:moveTo>
                  <a:lnTo>
                    <a:pt x="34747" y="53875"/>
                  </a:lnTo>
                  <a:lnTo>
                    <a:pt x="61234" y="99858"/>
                  </a:lnTo>
                  <a:lnTo>
                    <a:pt x="84229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937865" y="547481"/>
              <a:ext cx="200042" cy="452727"/>
            </a:xfrm>
            <a:custGeom>
              <a:avLst/>
              <a:gdLst/>
              <a:ahLst/>
              <a:cxnLst/>
              <a:rect l="0" t="0" r="0" b="0"/>
              <a:pathLst>
                <a:path w="200042" h="452727">
                  <a:moveTo>
                    <a:pt x="200041" y="0"/>
                  </a:moveTo>
                  <a:lnTo>
                    <a:pt x="149047" y="57234"/>
                  </a:lnTo>
                  <a:lnTo>
                    <a:pt x="112521" y="117372"/>
                  </a:lnTo>
                  <a:lnTo>
                    <a:pt x="87390" y="174440"/>
                  </a:lnTo>
                  <a:lnTo>
                    <a:pt x="70815" y="231379"/>
                  </a:lnTo>
                  <a:lnTo>
                    <a:pt x="56275" y="291717"/>
                  </a:lnTo>
                  <a:lnTo>
                    <a:pt x="42138" y="352508"/>
                  </a:lnTo>
                  <a:lnTo>
                    <a:pt x="23400" y="415958"/>
                  </a:lnTo>
                  <a:lnTo>
                    <a:pt x="0" y="4527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58051" y="810694"/>
              <a:ext cx="4000830" cy="221099"/>
            </a:xfrm>
            <a:custGeom>
              <a:avLst/>
              <a:gdLst/>
              <a:ahLst/>
              <a:cxnLst/>
              <a:rect l="0" t="0" r="0" b="0"/>
              <a:pathLst>
                <a:path w="4000830" h="221099">
                  <a:moveTo>
                    <a:pt x="4000829" y="0"/>
                  </a:moveTo>
                  <a:lnTo>
                    <a:pt x="3963352" y="8333"/>
                  </a:lnTo>
                  <a:lnTo>
                    <a:pt x="3904344" y="18645"/>
                  </a:lnTo>
                  <a:lnTo>
                    <a:pt x="3844294" y="28683"/>
                  </a:lnTo>
                  <a:lnTo>
                    <a:pt x="3781436" y="31012"/>
                  </a:lnTo>
                  <a:lnTo>
                    <a:pt x="3724474" y="31415"/>
                  </a:lnTo>
                  <a:lnTo>
                    <a:pt x="3663143" y="31535"/>
                  </a:lnTo>
                  <a:lnTo>
                    <a:pt x="3618340" y="31563"/>
                  </a:lnTo>
                  <a:lnTo>
                    <a:pt x="3571131" y="31575"/>
                  </a:lnTo>
                  <a:lnTo>
                    <a:pt x="3522853" y="31581"/>
                  </a:lnTo>
                  <a:lnTo>
                    <a:pt x="3474101" y="31583"/>
                  </a:lnTo>
                  <a:lnTo>
                    <a:pt x="3425137" y="31584"/>
                  </a:lnTo>
                  <a:lnTo>
                    <a:pt x="3376078" y="31585"/>
                  </a:lnTo>
                  <a:lnTo>
                    <a:pt x="3319189" y="31585"/>
                  </a:lnTo>
                  <a:lnTo>
                    <a:pt x="3258044" y="31585"/>
                  </a:lnTo>
                  <a:lnTo>
                    <a:pt x="3200906" y="31585"/>
                  </a:lnTo>
                  <a:lnTo>
                    <a:pt x="3144560" y="31585"/>
                  </a:lnTo>
                  <a:lnTo>
                    <a:pt x="3087199" y="31585"/>
                  </a:lnTo>
                  <a:lnTo>
                    <a:pt x="3023876" y="34705"/>
                  </a:lnTo>
                  <a:lnTo>
                    <a:pt x="2965961" y="40650"/>
                  </a:lnTo>
                  <a:lnTo>
                    <a:pt x="2909461" y="41825"/>
                  </a:lnTo>
                  <a:lnTo>
                    <a:pt x="2853240" y="42057"/>
                  </a:lnTo>
                  <a:lnTo>
                    <a:pt x="2797075" y="42103"/>
                  </a:lnTo>
                  <a:lnTo>
                    <a:pt x="2740920" y="49347"/>
                  </a:lnTo>
                  <a:lnTo>
                    <a:pt x="2681648" y="51991"/>
                  </a:lnTo>
                  <a:lnTo>
                    <a:pt x="2619550" y="52514"/>
                  </a:lnTo>
                  <a:lnTo>
                    <a:pt x="2570817" y="52604"/>
                  </a:lnTo>
                  <a:lnTo>
                    <a:pt x="2519333" y="58220"/>
                  </a:lnTo>
                  <a:lnTo>
                    <a:pt x="2457940" y="62193"/>
                  </a:lnTo>
                  <a:lnTo>
                    <a:pt x="2400753" y="66097"/>
                  </a:lnTo>
                  <a:lnTo>
                    <a:pt x="2338807" y="72198"/>
                  </a:lnTo>
                  <a:lnTo>
                    <a:pt x="2277481" y="74572"/>
                  </a:lnTo>
                  <a:lnTo>
                    <a:pt x="2227438" y="80847"/>
                  </a:lnTo>
                  <a:lnTo>
                    <a:pt x="2176735" y="83226"/>
                  </a:lnTo>
                  <a:lnTo>
                    <a:pt x="2113969" y="87150"/>
                  </a:lnTo>
                  <a:lnTo>
                    <a:pt x="2062917" y="92503"/>
                  </a:lnTo>
                  <a:lnTo>
                    <a:pt x="2010745" y="94089"/>
                  </a:lnTo>
                  <a:lnTo>
                    <a:pt x="1958242" y="94558"/>
                  </a:lnTo>
                  <a:lnTo>
                    <a:pt x="1905641" y="94698"/>
                  </a:lnTo>
                  <a:lnTo>
                    <a:pt x="1856130" y="97858"/>
                  </a:lnTo>
                  <a:lnTo>
                    <a:pt x="1808705" y="106204"/>
                  </a:lnTo>
                  <a:lnTo>
                    <a:pt x="1757609" y="112966"/>
                  </a:lnTo>
                  <a:lnTo>
                    <a:pt x="1705424" y="114970"/>
                  </a:lnTo>
                  <a:lnTo>
                    <a:pt x="1649798" y="115563"/>
                  </a:lnTo>
                  <a:lnTo>
                    <a:pt x="1591982" y="118859"/>
                  </a:lnTo>
                  <a:lnTo>
                    <a:pt x="1537806" y="124125"/>
                  </a:lnTo>
                  <a:lnTo>
                    <a:pt x="1484710" y="125685"/>
                  </a:lnTo>
                  <a:lnTo>
                    <a:pt x="1431933" y="126147"/>
                  </a:lnTo>
                  <a:lnTo>
                    <a:pt x="1379250" y="129404"/>
                  </a:lnTo>
                  <a:lnTo>
                    <a:pt x="1326596" y="134658"/>
                  </a:lnTo>
                  <a:lnTo>
                    <a:pt x="1273950" y="139334"/>
                  </a:lnTo>
                  <a:lnTo>
                    <a:pt x="1224426" y="145009"/>
                  </a:lnTo>
                  <a:lnTo>
                    <a:pt x="1176997" y="146691"/>
                  </a:lnTo>
                  <a:lnTo>
                    <a:pt x="1125899" y="147189"/>
                  </a:lnTo>
                  <a:lnTo>
                    <a:pt x="1070595" y="150456"/>
                  </a:lnTo>
                  <a:lnTo>
                    <a:pt x="1012874" y="155714"/>
                  </a:lnTo>
                  <a:lnTo>
                    <a:pt x="958727" y="157271"/>
                  </a:lnTo>
                  <a:lnTo>
                    <a:pt x="902519" y="157733"/>
                  </a:lnTo>
                  <a:lnTo>
                    <a:pt x="847650" y="160989"/>
                  </a:lnTo>
                  <a:lnTo>
                    <a:pt x="795518" y="166243"/>
                  </a:lnTo>
                  <a:lnTo>
                    <a:pt x="738738" y="167800"/>
                  </a:lnTo>
                  <a:lnTo>
                    <a:pt x="684869" y="171381"/>
                  </a:lnTo>
                  <a:lnTo>
                    <a:pt x="631863" y="176732"/>
                  </a:lnTo>
                  <a:lnTo>
                    <a:pt x="579113" y="178317"/>
                  </a:lnTo>
                  <a:lnTo>
                    <a:pt x="529558" y="178787"/>
                  </a:lnTo>
                  <a:lnTo>
                    <a:pt x="479000" y="182045"/>
                  </a:lnTo>
                  <a:lnTo>
                    <a:pt x="422686" y="187300"/>
                  </a:lnTo>
                  <a:lnTo>
                    <a:pt x="368956" y="188857"/>
                  </a:lnTo>
                  <a:lnTo>
                    <a:pt x="315991" y="192438"/>
                  </a:lnTo>
                  <a:lnTo>
                    <a:pt x="263253" y="197789"/>
                  </a:lnTo>
                  <a:lnTo>
                    <a:pt x="210582" y="202493"/>
                  </a:lnTo>
                  <a:lnTo>
                    <a:pt x="157931" y="208177"/>
                  </a:lnTo>
                  <a:lnTo>
                    <a:pt x="108406" y="212980"/>
                  </a:lnTo>
                  <a:lnTo>
                    <a:pt x="49750" y="219495"/>
                  </a:lnTo>
                  <a:lnTo>
                    <a:pt x="0" y="221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2379289" y="1202836"/>
            <a:ext cx="2484877" cy="471196"/>
            <a:chOff x="2379289" y="1202836"/>
            <a:chExt cx="2484877" cy="471196"/>
          </a:xfrm>
        </p:grpSpPr>
        <p:sp>
          <p:nvSpPr>
            <p:cNvPr id="33" name="Freeform 32"/>
            <p:cNvSpPr/>
            <p:nvPr/>
          </p:nvSpPr>
          <p:spPr>
            <a:xfrm>
              <a:off x="2621595" y="1289721"/>
              <a:ext cx="243596" cy="373782"/>
            </a:xfrm>
            <a:custGeom>
              <a:avLst/>
              <a:gdLst/>
              <a:ahLst/>
              <a:cxnLst/>
              <a:rect l="0" t="0" r="0" b="0"/>
              <a:pathLst>
                <a:path w="243596" h="373782">
                  <a:moveTo>
                    <a:pt x="0" y="5284"/>
                  </a:moveTo>
                  <a:lnTo>
                    <a:pt x="58617" y="5284"/>
                  </a:lnTo>
                  <a:lnTo>
                    <a:pt x="121453" y="10497"/>
                  </a:lnTo>
                  <a:lnTo>
                    <a:pt x="181529" y="6314"/>
                  </a:lnTo>
                  <a:lnTo>
                    <a:pt x="218733" y="0"/>
                  </a:lnTo>
                  <a:lnTo>
                    <a:pt x="227710" y="1761"/>
                  </a:lnTo>
                  <a:lnTo>
                    <a:pt x="234865" y="6445"/>
                  </a:lnTo>
                  <a:lnTo>
                    <a:pt x="240805" y="13077"/>
                  </a:lnTo>
                  <a:lnTo>
                    <a:pt x="243595" y="21008"/>
                  </a:lnTo>
                  <a:lnTo>
                    <a:pt x="243575" y="39178"/>
                  </a:lnTo>
                  <a:lnTo>
                    <a:pt x="227626" y="100243"/>
                  </a:lnTo>
                  <a:lnTo>
                    <a:pt x="199053" y="161043"/>
                  </a:lnTo>
                  <a:lnTo>
                    <a:pt x="165986" y="223974"/>
                  </a:lnTo>
                  <a:lnTo>
                    <a:pt x="148298" y="279242"/>
                  </a:lnTo>
                  <a:lnTo>
                    <a:pt x="128800" y="339668"/>
                  </a:lnTo>
                  <a:lnTo>
                    <a:pt x="105285" y="3737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884808" y="1631917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3113166" y="1246241"/>
              <a:ext cx="192783" cy="395303"/>
            </a:xfrm>
            <a:custGeom>
              <a:avLst/>
              <a:gdLst/>
              <a:ahLst/>
              <a:cxnLst/>
              <a:rect l="0" t="0" r="0" b="0"/>
              <a:pathLst>
                <a:path w="192783" h="395303">
                  <a:moveTo>
                    <a:pt x="192782" y="101406"/>
                  </a:moveTo>
                  <a:lnTo>
                    <a:pt x="156865" y="155281"/>
                  </a:lnTo>
                  <a:lnTo>
                    <a:pt x="123906" y="217328"/>
                  </a:lnTo>
                  <a:lnTo>
                    <a:pt x="99628" y="275466"/>
                  </a:lnTo>
                  <a:lnTo>
                    <a:pt x="89893" y="337173"/>
                  </a:lnTo>
                  <a:lnTo>
                    <a:pt x="88562" y="366849"/>
                  </a:lnTo>
                  <a:lnTo>
                    <a:pt x="91716" y="377804"/>
                  </a:lnTo>
                  <a:lnTo>
                    <a:pt x="97329" y="386277"/>
                  </a:lnTo>
                  <a:lnTo>
                    <a:pt x="104580" y="393095"/>
                  </a:lnTo>
                  <a:lnTo>
                    <a:pt x="112924" y="395302"/>
                  </a:lnTo>
                  <a:lnTo>
                    <a:pt x="131553" y="391514"/>
                  </a:lnTo>
                  <a:lnTo>
                    <a:pt x="156183" y="376227"/>
                  </a:lnTo>
                  <a:lnTo>
                    <a:pt x="167937" y="360419"/>
                  </a:lnTo>
                  <a:lnTo>
                    <a:pt x="175890" y="340525"/>
                  </a:lnTo>
                  <a:lnTo>
                    <a:pt x="179426" y="316086"/>
                  </a:lnTo>
                  <a:lnTo>
                    <a:pt x="171638" y="289626"/>
                  </a:lnTo>
                  <a:lnTo>
                    <a:pt x="138042" y="240101"/>
                  </a:lnTo>
                  <a:lnTo>
                    <a:pt x="78887" y="194208"/>
                  </a:lnTo>
                  <a:lnTo>
                    <a:pt x="25419" y="135940"/>
                  </a:lnTo>
                  <a:lnTo>
                    <a:pt x="11944" y="117924"/>
                  </a:lnTo>
                  <a:lnTo>
                    <a:pt x="2055" y="94320"/>
                  </a:lnTo>
                  <a:lnTo>
                    <a:pt x="0" y="68231"/>
                  </a:lnTo>
                  <a:lnTo>
                    <a:pt x="1090" y="54723"/>
                  </a:lnTo>
                  <a:lnTo>
                    <a:pt x="5326" y="44548"/>
                  </a:lnTo>
                  <a:lnTo>
                    <a:pt x="19391" y="30122"/>
                  </a:lnTo>
                  <a:lnTo>
                    <a:pt x="47040" y="9835"/>
                  </a:lnTo>
                  <a:lnTo>
                    <a:pt x="70296" y="2216"/>
                  </a:lnTo>
                  <a:lnTo>
                    <a:pt x="95060" y="0"/>
                  </a:lnTo>
                  <a:lnTo>
                    <a:pt x="150277" y="11132"/>
                  </a:lnTo>
                  <a:lnTo>
                    <a:pt x="158596" y="16657"/>
                  </a:lnTo>
                  <a:lnTo>
                    <a:pt x="170959" y="32154"/>
                  </a:lnTo>
                  <a:lnTo>
                    <a:pt x="184496" y="60610"/>
                  </a:lnTo>
                  <a:lnTo>
                    <a:pt x="192782" y="12246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438269" y="1337119"/>
              <a:ext cx="274308" cy="296644"/>
            </a:xfrm>
            <a:custGeom>
              <a:avLst/>
              <a:gdLst/>
              <a:ahLst/>
              <a:cxnLst/>
              <a:rect l="0" t="0" r="0" b="0"/>
              <a:pathLst>
                <a:path w="274308" h="296644">
                  <a:moveTo>
                    <a:pt x="109834" y="10528"/>
                  </a:moveTo>
                  <a:lnTo>
                    <a:pt x="78552" y="20103"/>
                  </a:lnTo>
                  <a:lnTo>
                    <a:pt x="54812" y="38062"/>
                  </a:lnTo>
                  <a:lnTo>
                    <a:pt x="34130" y="65090"/>
                  </a:lnTo>
                  <a:lnTo>
                    <a:pt x="8499" y="127680"/>
                  </a:lnTo>
                  <a:lnTo>
                    <a:pt x="0" y="167552"/>
                  </a:lnTo>
                  <a:lnTo>
                    <a:pt x="5021" y="214721"/>
                  </a:lnTo>
                  <a:lnTo>
                    <a:pt x="14898" y="244390"/>
                  </a:lnTo>
                  <a:lnTo>
                    <a:pt x="30206" y="266935"/>
                  </a:lnTo>
                  <a:lnTo>
                    <a:pt x="49877" y="283584"/>
                  </a:lnTo>
                  <a:lnTo>
                    <a:pt x="74218" y="294883"/>
                  </a:lnTo>
                  <a:lnTo>
                    <a:pt x="119818" y="296643"/>
                  </a:lnTo>
                  <a:lnTo>
                    <a:pt x="170818" y="285587"/>
                  </a:lnTo>
                  <a:lnTo>
                    <a:pt x="211568" y="262086"/>
                  </a:lnTo>
                  <a:lnTo>
                    <a:pt x="242493" y="229325"/>
                  </a:lnTo>
                  <a:lnTo>
                    <a:pt x="264044" y="199359"/>
                  </a:lnTo>
                  <a:lnTo>
                    <a:pt x="271959" y="175561"/>
                  </a:lnTo>
                  <a:lnTo>
                    <a:pt x="274307" y="149387"/>
                  </a:lnTo>
                  <a:lnTo>
                    <a:pt x="263265" y="86107"/>
                  </a:lnTo>
                  <a:lnTo>
                    <a:pt x="247842" y="53199"/>
                  </a:lnTo>
                  <a:lnTo>
                    <a:pt x="222865" y="26811"/>
                  </a:lnTo>
                  <a:lnTo>
                    <a:pt x="17300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2379289" y="1292232"/>
              <a:ext cx="137506" cy="178655"/>
            </a:xfrm>
            <a:custGeom>
              <a:avLst/>
              <a:gdLst/>
              <a:ahLst/>
              <a:cxnLst/>
              <a:rect l="0" t="0" r="0" b="0"/>
              <a:pathLst>
                <a:path w="137506" h="178655">
                  <a:moveTo>
                    <a:pt x="137021" y="13301"/>
                  </a:moveTo>
                  <a:lnTo>
                    <a:pt x="125843" y="2123"/>
                  </a:lnTo>
                  <a:lnTo>
                    <a:pt x="117871" y="0"/>
                  </a:lnTo>
                  <a:lnTo>
                    <a:pt x="85464" y="2601"/>
                  </a:lnTo>
                  <a:lnTo>
                    <a:pt x="31879" y="17250"/>
                  </a:lnTo>
                  <a:lnTo>
                    <a:pt x="5783" y="33059"/>
                  </a:lnTo>
                  <a:lnTo>
                    <a:pt x="1566" y="40511"/>
                  </a:lnTo>
                  <a:lnTo>
                    <a:pt x="0" y="58150"/>
                  </a:lnTo>
                  <a:lnTo>
                    <a:pt x="3560" y="65427"/>
                  </a:lnTo>
                  <a:lnTo>
                    <a:pt x="16874" y="76633"/>
                  </a:lnTo>
                  <a:lnTo>
                    <a:pt x="44100" y="89518"/>
                  </a:lnTo>
                  <a:lnTo>
                    <a:pt x="100363" y="102713"/>
                  </a:lnTo>
                  <a:lnTo>
                    <a:pt x="132510" y="126629"/>
                  </a:lnTo>
                  <a:lnTo>
                    <a:pt x="136353" y="134477"/>
                  </a:lnTo>
                  <a:lnTo>
                    <a:pt x="137505" y="152555"/>
                  </a:lnTo>
                  <a:lnTo>
                    <a:pt x="133834" y="159949"/>
                  </a:lnTo>
                  <a:lnTo>
                    <a:pt x="120397" y="171285"/>
                  </a:lnTo>
                  <a:lnTo>
                    <a:pt x="87512" y="178654"/>
                  </a:lnTo>
                  <a:lnTo>
                    <a:pt x="48133" y="169659"/>
                  </a:lnTo>
                  <a:lnTo>
                    <a:pt x="151" y="15017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2434278" y="1252891"/>
              <a:ext cx="18862" cy="242156"/>
            </a:xfrm>
            <a:custGeom>
              <a:avLst/>
              <a:gdLst/>
              <a:ahLst/>
              <a:cxnLst/>
              <a:rect l="0" t="0" r="0" b="0"/>
              <a:pathLst>
                <a:path w="18862" h="242156">
                  <a:moveTo>
                    <a:pt x="8333" y="0"/>
                  </a:moveTo>
                  <a:lnTo>
                    <a:pt x="0" y="48931"/>
                  </a:lnTo>
                  <a:lnTo>
                    <a:pt x="1575" y="90537"/>
                  </a:lnTo>
                  <a:lnTo>
                    <a:pt x="14679" y="149183"/>
                  </a:lnTo>
                  <a:lnTo>
                    <a:pt x="18035" y="206070"/>
                  </a:lnTo>
                  <a:lnTo>
                    <a:pt x="18861" y="2421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158756" y="1379233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94757" y="0"/>
                  </a:moveTo>
                  <a:lnTo>
                    <a:pt x="45259" y="55087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116642" y="1368704"/>
              <a:ext cx="147400" cy="115815"/>
            </a:xfrm>
            <a:custGeom>
              <a:avLst/>
              <a:gdLst/>
              <a:ahLst/>
              <a:cxnLst/>
              <a:rect l="0" t="0" r="0" b="0"/>
              <a:pathLst>
                <a:path w="147400" h="115815">
                  <a:moveTo>
                    <a:pt x="147399" y="115814"/>
                  </a:moveTo>
                  <a:lnTo>
                    <a:pt x="123353" y="106238"/>
                  </a:lnTo>
                  <a:lnTo>
                    <a:pt x="66701" y="55916"/>
                  </a:lnTo>
                  <a:lnTo>
                    <a:pt x="18719" y="934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19185" y="1202836"/>
              <a:ext cx="244981" cy="471196"/>
            </a:xfrm>
            <a:custGeom>
              <a:avLst/>
              <a:gdLst/>
              <a:ahLst/>
              <a:cxnLst/>
              <a:rect l="0" t="0" r="0" b="0"/>
              <a:pathLst>
                <a:path w="244981" h="471196">
                  <a:moveTo>
                    <a:pt x="244980" y="50055"/>
                  </a:moveTo>
                  <a:lnTo>
                    <a:pt x="207894" y="15308"/>
                  </a:lnTo>
                  <a:lnTo>
                    <a:pt x="189893" y="6146"/>
                  </a:lnTo>
                  <a:lnTo>
                    <a:pt x="154439" y="0"/>
                  </a:lnTo>
                  <a:lnTo>
                    <a:pt x="114298" y="3768"/>
                  </a:lnTo>
                  <a:lnTo>
                    <a:pt x="78358" y="17883"/>
                  </a:lnTo>
                  <a:lnTo>
                    <a:pt x="28169" y="57330"/>
                  </a:lnTo>
                  <a:lnTo>
                    <a:pt x="12154" y="83796"/>
                  </a:lnTo>
                  <a:lnTo>
                    <a:pt x="0" y="119454"/>
                  </a:lnTo>
                  <a:lnTo>
                    <a:pt x="168" y="159655"/>
                  </a:lnTo>
                  <a:lnTo>
                    <a:pt x="11003" y="181044"/>
                  </a:lnTo>
                  <a:lnTo>
                    <a:pt x="27517" y="197179"/>
                  </a:lnTo>
                  <a:lnTo>
                    <a:pt x="46554" y="208250"/>
                  </a:lnTo>
                  <a:lnTo>
                    <a:pt x="82592" y="215471"/>
                  </a:lnTo>
                  <a:lnTo>
                    <a:pt x="117317" y="212021"/>
                  </a:lnTo>
                  <a:lnTo>
                    <a:pt x="135989" y="203538"/>
                  </a:lnTo>
                  <a:lnTo>
                    <a:pt x="167039" y="179028"/>
                  </a:lnTo>
                  <a:lnTo>
                    <a:pt x="202770" y="130123"/>
                  </a:lnTo>
                  <a:lnTo>
                    <a:pt x="225334" y="82898"/>
                  </a:lnTo>
                  <a:lnTo>
                    <a:pt x="228374" y="80139"/>
                  </a:lnTo>
                  <a:lnTo>
                    <a:pt x="230399" y="82979"/>
                  </a:lnTo>
                  <a:lnTo>
                    <a:pt x="231751" y="89552"/>
                  </a:lnTo>
                  <a:lnTo>
                    <a:pt x="225150" y="151095"/>
                  </a:lnTo>
                  <a:lnTo>
                    <a:pt x="216930" y="212256"/>
                  </a:lnTo>
                  <a:lnTo>
                    <a:pt x="214093" y="273731"/>
                  </a:lnTo>
                  <a:lnTo>
                    <a:pt x="213533" y="336263"/>
                  </a:lnTo>
                  <a:lnTo>
                    <a:pt x="205080" y="399484"/>
                  </a:lnTo>
                  <a:lnTo>
                    <a:pt x="194727" y="461086"/>
                  </a:lnTo>
                  <a:lnTo>
                    <a:pt x="192338" y="4711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013306" y="1979357"/>
            <a:ext cx="3177244" cy="589597"/>
            <a:chOff x="2013306" y="1979357"/>
            <a:chExt cx="3177244" cy="589597"/>
          </a:xfrm>
        </p:grpSpPr>
        <p:sp>
          <p:nvSpPr>
            <p:cNvPr id="43" name="Freeform 42"/>
            <p:cNvSpPr/>
            <p:nvPr/>
          </p:nvSpPr>
          <p:spPr>
            <a:xfrm>
              <a:off x="2013306" y="1979357"/>
              <a:ext cx="218736" cy="589597"/>
            </a:xfrm>
            <a:custGeom>
              <a:avLst/>
              <a:gdLst/>
              <a:ahLst/>
              <a:cxnLst/>
              <a:rect l="0" t="0" r="0" b="0"/>
              <a:pathLst>
                <a:path w="218736" h="589597">
                  <a:moveTo>
                    <a:pt x="218735" y="0"/>
                  </a:moveTo>
                  <a:lnTo>
                    <a:pt x="157862" y="34329"/>
                  </a:lnTo>
                  <a:lnTo>
                    <a:pt x="97501" y="80879"/>
                  </a:lnTo>
                  <a:lnTo>
                    <a:pt x="53929" y="137501"/>
                  </a:lnTo>
                  <a:lnTo>
                    <a:pt x="32976" y="187515"/>
                  </a:lnTo>
                  <a:lnTo>
                    <a:pt x="13759" y="242454"/>
                  </a:lnTo>
                  <a:lnTo>
                    <a:pt x="3681" y="298366"/>
                  </a:lnTo>
                  <a:lnTo>
                    <a:pt x="0" y="360537"/>
                  </a:lnTo>
                  <a:lnTo>
                    <a:pt x="9325" y="412159"/>
                  </a:lnTo>
                  <a:lnTo>
                    <a:pt x="22157" y="450064"/>
                  </a:lnTo>
                  <a:lnTo>
                    <a:pt x="54245" y="505018"/>
                  </a:lnTo>
                  <a:lnTo>
                    <a:pt x="76151" y="535680"/>
                  </a:lnTo>
                  <a:lnTo>
                    <a:pt x="135959" y="583077"/>
                  </a:lnTo>
                  <a:lnTo>
                    <a:pt x="145036" y="589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56105" y="2090333"/>
              <a:ext cx="165450" cy="383865"/>
            </a:xfrm>
            <a:custGeom>
              <a:avLst/>
              <a:gdLst/>
              <a:ahLst/>
              <a:cxnLst/>
              <a:rect l="0" t="0" r="0" b="0"/>
              <a:pathLst>
                <a:path w="165450" h="383865">
                  <a:moveTo>
                    <a:pt x="165449" y="57480"/>
                  </a:moveTo>
                  <a:lnTo>
                    <a:pt x="136141" y="13517"/>
                  </a:lnTo>
                  <a:lnTo>
                    <a:pt x="127193" y="7114"/>
                  </a:lnTo>
                  <a:lnTo>
                    <a:pt x="104772" y="0"/>
                  </a:lnTo>
                  <a:lnTo>
                    <a:pt x="82330" y="3077"/>
                  </a:lnTo>
                  <a:lnTo>
                    <a:pt x="53084" y="17964"/>
                  </a:lnTo>
                  <a:lnTo>
                    <a:pt x="29600" y="40312"/>
                  </a:lnTo>
                  <a:lnTo>
                    <a:pt x="16164" y="60379"/>
                  </a:lnTo>
                  <a:lnTo>
                    <a:pt x="3193" y="97983"/>
                  </a:lnTo>
                  <a:lnTo>
                    <a:pt x="0" y="137591"/>
                  </a:lnTo>
                  <a:lnTo>
                    <a:pt x="3399" y="160935"/>
                  </a:lnTo>
                  <a:lnTo>
                    <a:pt x="8282" y="169734"/>
                  </a:lnTo>
                  <a:lnTo>
                    <a:pt x="23067" y="182630"/>
                  </a:lnTo>
                  <a:lnTo>
                    <a:pt x="44457" y="186022"/>
                  </a:lnTo>
                  <a:lnTo>
                    <a:pt x="67221" y="182460"/>
                  </a:lnTo>
                  <a:lnTo>
                    <a:pt x="93190" y="167301"/>
                  </a:lnTo>
                  <a:lnTo>
                    <a:pt x="130082" y="134362"/>
                  </a:lnTo>
                  <a:lnTo>
                    <a:pt x="147631" y="105162"/>
                  </a:lnTo>
                  <a:lnTo>
                    <a:pt x="147721" y="106816"/>
                  </a:lnTo>
                  <a:lnTo>
                    <a:pt x="144830" y="152451"/>
                  </a:lnTo>
                  <a:lnTo>
                    <a:pt x="144479" y="211854"/>
                  </a:lnTo>
                  <a:lnTo>
                    <a:pt x="144418" y="266997"/>
                  </a:lnTo>
                  <a:lnTo>
                    <a:pt x="147519" y="317261"/>
                  </a:lnTo>
                  <a:lnTo>
                    <a:pt x="155847" y="355551"/>
                  </a:lnTo>
                  <a:lnTo>
                    <a:pt x="165449" y="383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695295" y="2221513"/>
              <a:ext cx="105286" cy="115814"/>
            </a:xfrm>
            <a:custGeom>
              <a:avLst/>
              <a:gdLst/>
              <a:ahLst/>
              <a:cxnLst/>
              <a:rect l="0" t="0" r="0" b="0"/>
              <a:pathLst>
                <a:path w="105286" h="115814">
                  <a:moveTo>
                    <a:pt x="105285" y="0"/>
                  </a:moveTo>
                  <a:lnTo>
                    <a:pt x="66911" y="29308"/>
                  </a:lnTo>
                  <a:lnTo>
                    <a:pt x="24587" y="84952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695295" y="2232041"/>
              <a:ext cx="115814" cy="94758"/>
            </a:xfrm>
            <a:custGeom>
              <a:avLst/>
              <a:gdLst/>
              <a:ahLst/>
              <a:cxnLst/>
              <a:rect l="0" t="0" r="0" b="0"/>
              <a:pathLst>
                <a:path w="115814" h="94758">
                  <a:moveTo>
                    <a:pt x="115813" y="94757"/>
                  </a:moveTo>
                  <a:lnTo>
                    <a:pt x="60154" y="5209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00621" y="2111094"/>
              <a:ext cx="217850" cy="363104"/>
            </a:xfrm>
            <a:custGeom>
              <a:avLst/>
              <a:gdLst/>
              <a:ahLst/>
              <a:cxnLst/>
              <a:rect l="0" t="0" r="0" b="0"/>
              <a:pathLst>
                <a:path w="217850" h="363104">
                  <a:moveTo>
                    <a:pt x="0" y="36719"/>
                  </a:moveTo>
                  <a:lnTo>
                    <a:pt x="11179" y="25541"/>
                  </a:lnTo>
                  <a:lnTo>
                    <a:pt x="32265" y="20053"/>
                  </a:lnTo>
                  <a:lnTo>
                    <a:pt x="87872" y="16529"/>
                  </a:lnTo>
                  <a:lnTo>
                    <a:pt x="149612" y="7443"/>
                  </a:lnTo>
                  <a:lnTo>
                    <a:pt x="203989" y="0"/>
                  </a:lnTo>
                  <a:lnTo>
                    <a:pt x="212032" y="1712"/>
                  </a:lnTo>
                  <a:lnTo>
                    <a:pt x="216224" y="6362"/>
                  </a:lnTo>
                  <a:lnTo>
                    <a:pt x="217849" y="12971"/>
                  </a:lnTo>
                  <a:lnTo>
                    <a:pt x="214547" y="39041"/>
                  </a:lnTo>
                  <a:lnTo>
                    <a:pt x="188189" y="98001"/>
                  </a:lnTo>
                  <a:lnTo>
                    <a:pt x="166765" y="147220"/>
                  </a:lnTo>
                  <a:lnTo>
                    <a:pt x="150098" y="200833"/>
                  </a:lnTo>
                  <a:lnTo>
                    <a:pt x="124344" y="257246"/>
                  </a:lnTo>
                  <a:lnTo>
                    <a:pt x="102365" y="310385"/>
                  </a:lnTo>
                  <a:lnTo>
                    <a:pt x="73700" y="36310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32248" y="1989886"/>
              <a:ext cx="167200" cy="547482"/>
            </a:xfrm>
            <a:custGeom>
              <a:avLst/>
              <a:gdLst/>
              <a:ahLst/>
              <a:cxnLst/>
              <a:rect l="0" t="0" r="0" b="0"/>
              <a:pathLst>
                <a:path w="167200" h="547482">
                  <a:moveTo>
                    <a:pt x="0" y="0"/>
                  </a:moveTo>
                  <a:lnTo>
                    <a:pt x="60873" y="42661"/>
                  </a:lnTo>
                  <a:lnTo>
                    <a:pt x="117759" y="105933"/>
                  </a:lnTo>
                  <a:lnTo>
                    <a:pt x="154140" y="166346"/>
                  </a:lnTo>
                  <a:lnTo>
                    <a:pt x="162094" y="189745"/>
                  </a:lnTo>
                  <a:lnTo>
                    <a:pt x="167199" y="242894"/>
                  </a:lnTo>
                  <a:lnTo>
                    <a:pt x="162619" y="304042"/>
                  </a:lnTo>
                  <a:lnTo>
                    <a:pt x="149279" y="362871"/>
                  </a:lnTo>
                  <a:lnTo>
                    <a:pt x="124236" y="425988"/>
                  </a:lnTo>
                  <a:lnTo>
                    <a:pt x="100667" y="471490"/>
                  </a:lnTo>
                  <a:lnTo>
                    <a:pt x="45581" y="533217"/>
                  </a:lnTo>
                  <a:lnTo>
                    <a:pt x="31586" y="54748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842901" y="2168870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6" y="37478"/>
                  </a:lnTo>
                  <a:lnTo>
                    <a:pt x="434" y="94491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769202" y="2235334"/>
              <a:ext cx="200042" cy="7237"/>
            </a:xfrm>
            <a:custGeom>
              <a:avLst/>
              <a:gdLst/>
              <a:ahLst/>
              <a:cxnLst/>
              <a:rect l="0" t="0" r="0" b="0"/>
              <a:pathLst>
                <a:path w="200042" h="7237">
                  <a:moveTo>
                    <a:pt x="200041" y="7236"/>
                  </a:moveTo>
                  <a:lnTo>
                    <a:pt x="172485" y="0"/>
                  </a:lnTo>
                  <a:lnTo>
                    <a:pt x="116263" y="477"/>
                  </a:lnTo>
                  <a:lnTo>
                    <a:pt x="54161" y="5901"/>
                  </a:lnTo>
                  <a:lnTo>
                    <a:pt x="0" y="72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4234719" y="2000414"/>
              <a:ext cx="208308" cy="494840"/>
            </a:xfrm>
            <a:custGeom>
              <a:avLst/>
              <a:gdLst/>
              <a:ahLst/>
              <a:cxnLst/>
              <a:rect l="0" t="0" r="0" b="0"/>
              <a:pathLst>
                <a:path w="208308" h="494840">
                  <a:moveTo>
                    <a:pt x="208307" y="0"/>
                  </a:moveTo>
                  <a:lnTo>
                    <a:pt x="165615" y="14573"/>
                  </a:lnTo>
                  <a:lnTo>
                    <a:pt x="123964" y="44993"/>
                  </a:lnTo>
                  <a:lnTo>
                    <a:pt x="90348" y="85967"/>
                  </a:lnTo>
                  <a:lnTo>
                    <a:pt x="54068" y="146010"/>
                  </a:lnTo>
                  <a:lnTo>
                    <a:pt x="27018" y="197644"/>
                  </a:lnTo>
                  <a:lnTo>
                    <a:pt x="9197" y="256023"/>
                  </a:lnTo>
                  <a:lnTo>
                    <a:pt x="0" y="317944"/>
                  </a:lnTo>
                  <a:lnTo>
                    <a:pt x="3997" y="361058"/>
                  </a:lnTo>
                  <a:lnTo>
                    <a:pt x="18179" y="403468"/>
                  </a:lnTo>
                  <a:lnTo>
                    <a:pt x="42788" y="440080"/>
                  </a:lnTo>
                  <a:lnTo>
                    <a:pt x="89760" y="479988"/>
                  </a:lnTo>
                  <a:lnTo>
                    <a:pt x="113550" y="4948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498556" y="2134121"/>
              <a:ext cx="207683" cy="361133"/>
            </a:xfrm>
            <a:custGeom>
              <a:avLst/>
              <a:gdLst/>
              <a:ahLst/>
              <a:cxnLst/>
              <a:rect l="0" t="0" r="0" b="0"/>
              <a:pathLst>
                <a:path w="207683" h="361133">
                  <a:moveTo>
                    <a:pt x="207682" y="87392"/>
                  </a:moveTo>
                  <a:lnTo>
                    <a:pt x="188554" y="34687"/>
                  </a:lnTo>
                  <a:lnTo>
                    <a:pt x="177344" y="18734"/>
                  </a:lnTo>
                  <a:lnTo>
                    <a:pt x="161443" y="6964"/>
                  </a:lnTo>
                  <a:lnTo>
                    <a:pt x="152289" y="2188"/>
                  </a:lnTo>
                  <a:lnTo>
                    <a:pt x="129640" y="0"/>
                  </a:lnTo>
                  <a:lnTo>
                    <a:pt x="82562" y="8128"/>
                  </a:lnTo>
                  <a:lnTo>
                    <a:pt x="40637" y="29404"/>
                  </a:lnTo>
                  <a:lnTo>
                    <a:pt x="23866" y="42512"/>
                  </a:lnTo>
                  <a:lnTo>
                    <a:pt x="6859" y="68635"/>
                  </a:lnTo>
                  <a:lnTo>
                    <a:pt x="0" y="109780"/>
                  </a:lnTo>
                  <a:lnTo>
                    <a:pt x="3557" y="147837"/>
                  </a:lnTo>
                  <a:lnTo>
                    <a:pt x="17609" y="181341"/>
                  </a:lnTo>
                  <a:lnTo>
                    <a:pt x="25984" y="188629"/>
                  </a:lnTo>
                  <a:lnTo>
                    <a:pt x="47769" y="196727"/>
                  </a:lnTo>
                  <a:lnTo>
                    <a:pt x="69929" y="197206"/>
                  </a:lnTo>
                  <a:lnTo>
                    <a:pt x="91477" y="192350"/>
                  </a:lnTo>
                  <a:lnTo>
                    <a:pt x="122168" y="176462"/>
                  </a:lnTo>
                  <a:lnTo>
                    <a:pt x="161427" y="143257"/>
                  </a:lnTo>
                  <a:lnTo>
                    <a:pt x="177339" y="116812"/>
                  </a:lnTo>
                  <a:lnTo>
                    <a:pt x="180434" y="115194"/>
                  </a:lnTo>
                  <a:lnTo>
                    <a:pt x="182498" y="118795"/>
                  </a:lnTo>
                  <a:lnTo>
                    <a:pt x="186082" y="178095"/>
                  </a:lnTo>
                  <a:lnTo>
                    <a:pt x="186517" y="237803"/>
                  </a:lnTo>
                  <a:lnTo>
                    <a:pt x="192193" y="294397"/>
                  </a:lnTo>
                  <a:lnTo>
                    <a:pt x="196500" y="349109"/>
                  </a:lnTo>
                  <a:lnTo>
                    <a:pt x="197153" y="36113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5032621" y="2295212"/>
              <a:ext cx="94758" cy="115815"/>
            </a:xfrm>
            <a:custGeom>
              <a:avLst/>
              <a:gdLst/>
              <a:ahLst/>
              <a:cxnLst/>
              <a:rect l="0" t="0" r="0" b="0"/>
              <a:pathLst>
                <a:path w="94758" h="115815">
                  <a:moveTo>
                    <a:pt x="94757" y="0"/>
                  </a:moveTo>
                  <a:lnTo>
                    <a:pt x="45259" y="5959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5074735" y="2295212"/>
              <a:ext cx="115815" cy="136871"/>
            </a:xfrm>
            <a:custGeom>
              <a:avLst/>
              <a:gdLst/>
              <a:ahLst/>
              <a:cxnLst/>
              <a:rect l="0" t="0" r="0" b="0"/>
              <a:pathLst>
                <a:path w="115815" h="136871">
                  <a:moveTo>
                    <a:pt x="115814" y="136870"/>
                  </a:moveTo>
                  <a:lnTo>
                    <a:pt x="64819" y="77542"/>
                  </a:lnTo>
                  <a:lnTo>
                    <a:pt x="14135" y="192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5381068" y="1947772"/>
            <a:ext cx="1007931" cy="536954"/>
            <a:chOff x="5381068" y="1947772"/>
            <a:chExt cx="1007931" cy="536954"/>
          </a:xfrm>
        </p:grpSpPr>
        <p:sp>
          <p:nvSpPr>
            <p:cNvPr id="56" name="Freeform 55"/>
            <p:cNvSpPr/>
            <p:nvPr/>
          </p:nvSpPr>
          <p:spPr>
            <a:xfrm>
              <a:off x="5381068" y="2098292"/>
              <a:ext cx="332489" cy="348832"/>
            </a:xfrm>
            <a:custGeom>
              <a:avLst/>
              <a:gdLst/>
              <a:ahLst/>
              <a:cxnLst/>
              <a:rect l="0" t="0" r="0" b="0"/>
              <a:pathLst>
                <a:path w="332489" h="348832">
                  <a:moveTo>
                    <a:pt x="230621" y="17935"/>
                  </a:moveTo>
                  <a:lnTo>
                    <a:pt x="219442" y="6757"/>
                  </a:lnTo>
                  <a:lnTo>
                    <a:pt x="201476" y="1269"/>
                  </a:lnTo>
                  <a:lnTo>
                    <a:pt x="179063" y="0"/>
                  </a:lnTo>
                  <a:lnTo>
                    <a:pt x="146715" y="7032"/>
                  </a:lnTo>
                  <a:lnTo>
                    <a:pt x="107462" y="29776"/>
                  </a:lnTo>
                  <a:lnTo>
                    <a:pt x="48251" y="85837"/>
                  </a:lnTo>
                  <a:lnTo>
                    <a:pt x="23195" y="124155"/>
                  </a:lnTo>
                  <a:lnTo>
                    <a:pt x="4087" y="177156"/>
                  </a:lnTo>
                  <a:lnTo>
                    <a:pt x="0" y="229454"/>
                  </a:lnTo>
                  <a:lnTo>
                    <a:pt x="1780" y="255833"/>
                  </a:lnTo>
                  <a:lnTo>
                    <a:pt x="15937" y="289245"/>
                  </a:lnTo>
                  <a:lnTo>
                    <a:pt x="28361" y="306584"/>
                  </a:lnTo>
                  <a:lnTo>
                    <a:pt x="44801" y="318969"/>
                  </a:lnTo>
                  <a:lnTo>
                    <a:pt x="107723" y="343942"/>
                  </a:lnTo>
                  <a:lnTo>
                    <a:pt x="132715" y="348831"/>
                  </a:lnTo>
                  <a:lnTo>
                    <a:pt x="177357" y="342437"/>
                  </a:lnTo>
                  <a:lnTo>
                    <a:pt x="230539" y="325354"/>
                  </a:lnTo>
                  <a:lnTo>
                    <a:pt x="277663" y="294537"/>
                  </a:lnTo>
                  <a:lnTo>
                    <a:pt x="300192" y="268348"/>
                  </a:lnTo>
                  <a:lnTo>
                    <a:pt x="324371" y="209345"/>
                  </a:lnTo>
                  <a:lnTo>
                    <a:pt x="332488" y="173305"/>
                  </a:lnTo>
                  <a:lnTo>
                    <a:pt x="331774" y="136111"/>
                  </a:lnTo>
                  <a:lnTo>
                    <a:pt x="321052" y="92102"/>
                  </a:lnTo>
                  <a:lnTo>
                    <a:pt x="305508" y="65777"/>
                  </a:lnTo>
                  <a:lnTo>
                    <a:pt x="298093" y="60358"/>
                  </a:lnTo>
                  <a:lnTo>
                    <a:pt x="262206" y="4952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643274" y="214781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853844" y="2400497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050846" y="2024159"/>
              <a:ext cx="206332" cy="392135"/>
            </a:xfrm>
            <a:custGeom>
              <a:avLst/>
              <a:gdLst/>
              <a:ahLst/>
              <a:cxnLst/>
              <a:rect l="0" t="0" r="0" b="0"/>
              <a:pathLst>
                <a:path w="206332" h="392135">
                  <a:moveTo>
                    <a:pt x="203081" y="102597"/>
                  </a:moveTo>
                  <a:lnTo>
                    <a:pt x="153583" y="157684"/>
                  </a:lnTo>
                  <a:lnTo>
                    <a:pt x="118805" y="219657"/>
                  </a:lnTo>
                  <a:lnTo>
                    <a:pt x="107133" y="247040"/>
                  </a:lnTo>
                  <a:lnTo>
                    <a:pt x="96521" y="299628"/>
                  </a:lnTo>
                  <a:lnTo>
                    <a:pt x="89095" y="349747"/>
                  </a:lnTo>
                  <a:lnTo>
                    <a:pt x="91996" y="360950"/>
                  </a:lnTo>
                  <a:lnTo>
                    <a:pt x="104577" y="379638"/>
                  </a:lnTo>
                  <a:lnTo>
                    <a:pt x="124986" y="389503"/>
                  </a:lnTo>
                  <a:lnTo>
                    <a:pt x="136980" y="392134"/>
                  </a:lnTo>
                  <a:lnTo>
                    <a:pt x="147315" y="391548"/>
                  </a:lnTo>
                  <a:lnTo>
                    <a:pt x="165038" y="384658"/>
                  </a:lnTo>
                  <a:lnTo>
                    <a:pt x="188170" y="362036"/>
                  </a:lnTo>
                  <a:lnTo>
                    <a:pt x="204252" y="333106"/>
                  </a:lnTo>
                  <a:lnTo>
                    <a:pt x="206331" y="309550"/>
                  </a:lnTo>
                  <a:lnTo>
                    <a:pt x="202186" y="284653"/>
                  </a:lnTo>
                  <a:lnTo>
                    <a:pt x="192545" y="261890"/>
                  </a:lnTo>
                  <a:lnTo>
                    <a:pt x="144574" y="212127"/>
                  </a:lnTo>
                  <a:lnTo>
                    <a:pt x="105997" y="184631"/>
                  </a:lnTo>
                  <a:lnTo>
                    <a:pt x="60768" y="163602"/>
                  </a:lnTo>
                  <a:lnTo>
                    <a:pt x="28611" y="137264"/>
                  </a:lnTo>
                  <a:lnTo>
                    <a:pt x="12437" y="110919"/>
                  </a:lnTo>
                  <a:lnTo>
                    <a:pt x="235" y="80886"/>
                  </a:lnTo>
                  <a:lnTo>
                    <a:pt x="0" y="71746"/>
                  </a:lnTo>
                  <a:lnTo>
                    <a:pt x="5978" y="55350"/>
                  </a:lnTo>
                  <a:lnTo>
                    <a:pt x="22498" y="32966"/>
                  </a:lnTo>
                  <a:lnTo>
                    <a:pt x="47799" y="17105"/>
                  </a:lnTo>
                  <a:lnTo>
                    <a:pt x="88961" y="2435"/>
                  </a:lnTo>
                  <a:lnTo>
                    <a:pt x="126244" y="0"/>
                  </a:lnTo>
                  <a:lnTo>
                    <a:pt x="149044" y="3576"/>
                  </a:lnTo>
                  <a:lnTo>
                    <a:pt x="167756" y="12184"/>
                  </a:lnTo>
                  <a:lnTo>
                    <a:pt x="176021" y="17755"/>
                  </a:lnTo>
                  <a:lnTo>
                    <a:pt x="188325" y="33304"/>
                  </a:lnTo>
                  <a:lnTo>
                    <a:pt x="196523" y="53083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222342" y="1947772"/>
              <a:ext cx="166657" cy="536954"/>
            </a:xfrm>
            <a:custGeom>
              <a:avLst/>
              <a:gdLst/>
              <a:ahLst/>
              <a:cxnLst/>
              <a:rect l="0" t="0" r="0" b="0"/>
              <a:pathLst>
                <a:path w="166657" h="536954">
                  <a:moveTo>
                    <a:pt x="0" y="0"/>
                  </a:moveTo>
                  <a:lnTo>
                    <a:pt x="45781" y="54114"/>
                  </a:lnTo>
                  <a:lnTo>
                    <a:pt x="86833" y="112714"/>
                  </a:lnTo>
                  <a:lnTo>
                    <a:pt x="122713" y="173637"/>
                  </a:lnTo>
                  <a:lnTo>
                    <a:pt x="149715" y="222381"/>
                  </a:lnTo>
                  <a:lnTo>
                    <a:pt x="162383" y="269182"/>
                  </a:lnTo>
                  <a:lnTo>
                    <a:pt x="166656" y="320093"/>
                  </a:lnTo>
                  <a:lnTo>
                    <a:pt x="164981" y="383459"/>
                  </a:lnTo>
                  <a:lnTo>
                    <a:pt x="153731" y="430464"/>
                  </a:lnTo>
                  <a:lnTo>
                    <a:pt x="124235" y="485668"/>
                  </a:lnTo>
                  <a:lnTo>
                    <a:pt x="94756" y="53695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2728703" y="3063792"/>
            <a:ext cx="1166842" cy="395125"/>
            <a:chOff x="2728703" y="3063792"/>
            <a:chExt cx="1166842" cy="395125"/>
          </a:xfrm>
        </p:grpSpPr>
        <p:sp>
          <p:nvSpPr>
            <p:cNvPr id="62" name="Freeform 61"/>
            <p:cNvSpPr/>
            <p:nvPr/>
          </p:nvSpPr>
          <p:spPr>
            <a:xfrm>
              <a:off x="2728703" y="3063792"/>
              <a:ext cx="170367" cy="395125"/>
            </a:xfrm>
            <a:custGeom>
              <a:avLst/>
              <a:gdLst/>
              <a:ahLst/>
              <a:cxnLst/>
              <a:rect l="0" t="0" r="0" b="0"/>
              <a:pathLst>
                <a:path w="170367" h="395125">
                  <a:moveTo>
                    <a:pt x="135048" y="0"/>
                  </a:moveTo>
                  <a:lnTo>
                    <a:pt x="111001" y="17981"/>
                  </a:lnTo>
                  <a:lnTo>
                    <a:pt x="61177" y="75524"/>
                  </a:lnTo>
                  <a:lnTo>
                    <a:pt x="30422" y="130516"/>
                  </a:lnTo>
                  <a:lnTo>
                    <a:pt x="7406" y="191767"/>
                  </a:lnTo>
                  <a:lnTo>
                    <a:pt x="0" y="248927"/>
                  </a:lnTo>
                  <a:lnTo>
                    <a:pt x="1657" y="305278"/>
                  </a:lnTo>
                  <a:lnTo>
                    <a:pt x="12857" y="344307"/>
                  </a:lnTo>
                  <a:lnTo>
                    <a:pt x="37602" y="383346"/>
                  </a:lnTo>
                  <a:lnTo>
                    <a:pt x="57423" y="392645"/>
                  </a:lnTo>
                  <a:lnTo>
                    <a:pt x="69260" y="395124"/>
                  </a:lnTo>
                  <a:lnTo>
                    <a:pt x="91771" y="391640"/>
                  </a:lnTo>
                  <a:lnTo>
                    <a:pt x="113474" y="381123"/>
                  </a:lnTo>
                  <a:lnTo>
                    <a:pt x="143084" y="355471"/>
                  </a:lnTo>
                  <a:lnTo>
                    <a:pt x="168890" y="304998"/>
                  </a:lnTo>
                  <a:lnTo>
                    <a:pt x="170366" y="284123"/>
                  </a:lnTo>
                  <a:lnTo>
                    <a:pt x="165953" y="263148"/>
                  </a:lnTo>
                  <a:lnTo>
                    <a:pt x="156192" y="242127"/>
                  </a:lnTo>
                  <a:lnTo>
                    <a:pt x="140936" y="227325"/>
                  </a:lnTo>
                  <a:lnTo>
                    <a:pt x="131954" y="221740"/>
                  </a:lnTo>
                  <a:lnTo>
                    <a:pt x="112616" y="218654"/>
                  </a:lnTo>
                  <a:lnTo>
                    <a:pt x="102546" y="219469"/>
                  </a:lnTo>
                  <a:lnTo>
                    <a:pt x="85118" y="226613"/>
                  </a:lnTo>
                  <a:lnTo>
                    <a:pt x="54865" y="250264"/>
                  </a:lnTo>
                  <a:lnTo>
                    <a:pt x="46769" y="260577"/>
                  </a:lnTo>
                  <a:lnTo>
                    <a:pt x="40291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979564" y="3088543"/>
              <a:ext cx="221732" cy="259520"/>
            </a:xfrm>
            <a:custGeom>
              <a:avLst/>
              <a:gdLst/>
              <a:ahLst/>
              <a:cxnLst/>
              <a:rect l="0" t="0" r="0" b="0"/>
              <a:pathLst>
                <a:path w="221732" h="259520">
                  <a:moveTo>
                    <a:pt x="0" y="70006"/>
                  </a:moveTo>
                  <a:lnTo>
                    <a:pt x="37087" y="35259"/>
                  </a:lnTo>
                  <a:lnTo>
                    <a:pt x="96410" y="4617"/>
                  </a:lnTo>
                  <a:lnTo>
                    <a:pt x="121618" y="0"/>
                  </a:lnTo>
                  <a:lnTo>
                    <a:pt x="131381" y="2278"/>
                  </a:lnTo>
                  <a:lnTo>
                    <a:pt x="139060" y="7307"/>
                  </a:lnTo>
                  <a:lnTo>
                    <a:pt x="145350" y="14168"/>
                  </a:lnTo>
                  <a:lnTo>
                    <a:pt x="152338" y="34271"/>
                  </a:lnTo>
                  <a:lnTo>
                    <a:pt x="154274" y="57633"/>
                  </a:lnTo>
                  <a:lnTo>
                    <a:pt x="151235" y="79715"/>
                  </a:lnTo>
                  <a:lnTo>
                    <a:pt x="142865" y="98108"/>
                  </a:lnTo>
                  <a:lnTo>
                    <a:pt x="116386" y="131548"/>
                  </a:lnTo>
                  <a:lnTo>
                    <a:pt x="141337" y="118693"/>
                  </a:lnTo>
                  <a:lnTo>
                    <a:pt x="159913" y="118161"/>
                  </a:lnTo>
                  <a:lnTo>
                    <a:pt x="178697" y="122993"/>
                  </a:lnTo>
                  <a:lnTo>
                    <a:pt x="194845" y="132940"/>
                  </a:lnTo>
                  <a:lnTo>
                    <a:pt x="217089" y="157284"/>
                  </a:lnTo>
                  <a:lnTo>
                    <a:pt x="220766" y="166795"/>
                  </a:lnTo>
                  <a:lnTo>
                    <a:pt x="221731" y="186723"/>
                  </a:lnTo>
                  <a:lnTo>
                    <a:pt x="215697" y="217673"/>
                  </a:lnTo>
                  <a:lnTo>
                    <a:pt x="200371" y="235461"/>
                  </a:lnTo>
                  <a:lnTo>
                    <a:pt x="177961" y="248826"/>
                  </a:lnTo>
                  <a:lnTo>
                    <a:pt x="115814" y="25951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779730" y="3148020"/>
              <a:ext cx="1" cy="136872"/>
            </a:xfrm>
            <a:custGeom>
              <a:avLst/>
              <a:gdLst/>
              <a:ahLst/>
              <a:cxnLst/>
              <a:rect l="0" t="0" r="0" b="0"/>
              <a:pathLst>
                <a:path w="1" h="136872">
                  <a:moveTo>
                    <a:pt x="0" y="0"/>
                  </a:moveTo>
                  <a:lnTo>
                    <a:pt x="0" y="57264"/>
                  </a:lnTo>
                  <a:lnTo>
                    <a:pt x="0" y="10041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663917" y="3200663"/>
              <a:ext cx="231628" cy="31586"/>
            </a:xfrm>
            <a:custGeom>
              <a:avLst/>
              <a:gdLst/>
              <a:ahLst/>
              <a:cxnLst/>
              <a:rect l="0" t="0" r="0" b="0"/>
              <a:pathLst>
                <a:path w="231628" h="31586">
                  <a:moveTo>
                    <a:pt x="231627" y="0"/>
                  </a:moveTo>
                  <a:lnTo>
                    <a:pt x="173010" y="0"/>
                  </a:lnTo>
                  <a:lnTo>
                    <a:pt x="113293" y="8333"/>
                  </a:lnTo>
                  <a:lnTo>
                    <a:pt x="59163" y="1568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4169285" y="3007194"/>
            <a:ext cx="876037" cy="409781"/>
            <a:chOff x="4169285" y="3007194"/>
            <a:chExt cx="876037" cy="409781"/>
          </a:xfrm>
        </p:grpSpPr>
        <p:sp>
          <p:nvSpPr>
            <p:cNvPr id="67" name="Freeform 66"/>
            <p:cNvSpPr/>
            <p:nvPr/>
          </p:nvSpPr>
          <p:spPr>
            <a:xfrm>
              <a:off x="4169285" y="3007194"/>
              <a:ext cx="278292" cy="340869"/>
            </a:xfrm>
            <a:custGeom>
              <a:avLst/>
              <a:gdLst/>
              <a:ahLst/>
              <a:cxnLst/>
              <a:rect l="0" t="0" r="0" b="0"/>
              <a:pathLst>
                <a:path w="278292" h="340869">
                  <a:moveTo>
                    <a:pt x="0" y="46070"/>
                  </a:moveTo>
                  <a:lnTo>
                    <a:pt x="58617" y="37005"/>
                  </a:lnTo>
                  <a:lnTo>
                    <a:pt x="120026" y="27425"/>
                  </a:lnTo>
                  <a:lnTo>
                    <a:pt x="178430" y="17387"/>
                  </a:lnTo>
                  <a:lnTo>
                    <a:pt x="240696" y="6461"/>
                  </a:lnTo>
                  <a:lnTo>
                    <a:pt x="262563" y="0"/>
                  </a:lnTo>
                  <a:lnTo>
                    <a:pt x="269799" y="2488"/>
                  </a:lnTo>
                  <a:lnTo>
                    <a:pt x="274622" y="8827"/>
                  </a:lnTo>
                  <a:lnTo>
                    <a:pt x="277838" y="17732"/>
                  </a:lnTo>
                  <a:lnTo>
                    <a:pt x="278291" y="36985"/>
                  </a:lnTo>
                  <a:lnTo>
                    <a:pt x="269050" y="77940"/>
                  </a:lnTo>
                  <a:lnTo>
                    <a:pt x="244195" y="133455"/>
                  </a:lnTo>
                  <a:lnTo>
                    <a:pt x="228520" y="187074"/>
                  </a:lnTo>
                  <a:lnTo>
                    <a:pt x="214159" y="241555"/>
                  </a:lnTo>
                  <a:lnTo>
                    <a:pt x="196542" y="298154"/>
                  </a:lnTo>
                  <a:lnTo>
                    <a:pt x="189513" y="3408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348269" y="335859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516725" y="329541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733709" y="3070254"/>
              <a:ext cx="288385" cy="346721"/>
            </a:xfrm>
            <a:custGeom>
              <a:avLst/>
              <a:gdLst/>
              <a:ahLst/>
              <a:cxnLst/>
              <a:rect l="0" t="0" r="0" b="0"/>
              <a:pathLst>
                <a:path w="288385" h="346721">
                  <a:moveTo>
                    <a:pt x="25171" y="14595"/>
                  </a:moveTo>
                  <a:lnTo>
                    <a:pt x="9530" y="32576"/>
                  </a:lnTo>
                  <a:lnTo>
                    <a:pt x="0" y="51899"/>
                  </a:lnTo>
                  <a:lnTo>
                    <a:pt x="1506" y="45213"/>
                  </a:lnTo>
                  <a:lnTo>
                    <a:pt x="14520" y="27307"/>
                  </a:lnTo>
                  <a:lnTo>
                    <a:pt x="38783" y="12773"/>
                  </a:lnTo>
                  <a:lnTo>
                    <a:pt x="68199" y="1057"/>
                  </a:lnTo>
                  <a:lnTo>
                    <a:pt x="88748" y="0"/>
                  </a:lnTo>
                  <a:lnTo>
                    <a:pt x="109580" y="4599"/>
                  </a:lnTo>
                  <a:lnTo>
                    <a:pt x="130537" y="14442"/>
                  </a:lnTo>
                  <a:lnTo>
                    <a:pt x="145310" y="29735"/>
                  </a:lnTo>
                  <a:lnTo>
                    <a:pt x="174310" y="73477"/>
                  </a:lnTo>
                  <a:lnTo>
                    <a:pt x="184482" y="126789"/>
                  </a:lnTo>
                  <a:lnTo>
                    <a:pt x="188393" y="149857"/>
                  </a:lnTo>
                  <a:lnTo>
                    <a:pt x="178438" y="209486"/>
                  </a:lnTo>
                  <a:lnTo>
                    <a:pt x="161891" y="266601"/>
                  </a:lnTo>
                  <a:lnTo>
                    <a:pt x="142385" y="309259"/>
                  </a:lnTo>
                  <a:lnTo>
                    <a:pt x="117223" y="335350"/>
                  </a:lnTo>
                  <a:lnTo>
                    <a:pt x="94549" y="344326"/>
                  </a:lnTo>
                  <a:lnTo>
                    <a:pt x="81952" y="346720"/>
                  </a:lnTo>
                  <a:lnTo>
                    <a:pt x="61716" y="343141"/>
                  </a:lnTo>
                  <a:lnTo>
                    <a:pt x="53044" y="338911"/>
                  </a:lnTo>
                  <a:lnTo>
                    <a:pt x="40289" y="324851"/>
                  </a:lnTo>
                  <a:lnTo>
                    <a:pt x="35250" y="316189"/>
                  </a:lnTo>
                  <a:lnTo>
                    <a:pt x="32770" y="297206"/>
                  </a:lnTo>
                  <a:lnTo>
                    <a:pt x="33747" y="287230"/>
                  </a:lnTo>
                  <a:lnTo>
                    <a:pt x="44190" y="269907"/>
                  </a:lnTo>
                  <a:lnTo>
                    <a:pt x="51889" y="262012"/>
                  </a:lnTo>
                  <a:lnTo>
                    <a:pt x="76040" y="253240"/>
                  </a:lnTo>
                  <a:lnTo>
                    <a:pt x="103932" y="250511"/>
                  </a:lnTo>
                  <a:lnTo>
                    <a:pt x="161322" y="261287"/>
                  </a:lnTo>
                  <a:lnTo>
                    <a:pt x="212419" y="274501"/>
                  </a:lnTo>
                  <a:lnTo>
                    <a:pt x="261334" y="288376"/>
                  </a:lnTo>
                  <a:lnTo>
                    <a:pt x="288384" y="2988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5032621" y="336911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2909898" y="3874490"/>
            <a:ext cx="2597312" cy="778971"/>
            <a:chOff x="2909898" y="3874490"/>
            <a:chExt cx="2597312" cy="778971"/>
          </a:xfrm>
        </p:grpSpPr>
        <p:sp>
          <p:nvSpPr>
            <p:cNvPr id="73" name="Freeform 72"/>
            <p:cNvSpPr/>
            <p:nvPr/>
          </p:nvSpPr>
          <p:spPr>
            <a:xfrm>
              <a:off x="3347335" y="4049486"/>
              <a:ext cx="272886" cy="275923"/>
            </a:xfrm>
            <a:custGeom>
              <a:avLst/>
              <a:gdLst/>
              <a:ahLst/>
              <a:cxnLst/>
              <a:rect l="0" t="0" r="0" b="0"/>
              <a:pathLst>
                <a:path w="272886" h="275923">
                  <a:moveTo>
                    <a:pt x="200768" y="46099"/>
                  </a:moveTo>
                  <a:lnTo>
                    <a:pt x="189590" y="29332"/>
                  </a:lnTo>
                  <a:lnTo>
                    <a:pt x="174743" y="17980"/>
                  </a:lnTo>
                  <a:lnTo>
                    <a:pt x="136616" y="1160"/>
                  </a:lnTo>
                  <a:lnTo>
                    <a:pt x="116104" y="0"/>
                  </a:lnTo>
                  <a:lnTo>
                    <a:pt x="74340" y="8787"/>
                  </a:lnTo>
                  <a:lnTo>
                    <a:pt x="48405" y="23995"/>
                  </a:lnTo>
                  <a:lnTo>
                    <a:pt x="11526" y="60072"/>
                  </a:lnTo>
                  <a:lnTo>
                    <a:pt x="4417" y="69452"/>
                  </a:lnTo>
                  <a:lnTo>
                    <a:pt x="847" y="79215"/>
                  </a:lnTo>
                  <a:lnTo>
                    <a:pt x="0" y="99422"/>
                  </a:lnTo>
                  <a:lnTo>
                    <a:pt x="3752" y="107384"/>
                  </a:lnTo>
                  <a:lnTo>
                    <a:pt x="17279" y="119350"/>
                  </a:lnTo>
                  <a:lnTo>
                    <a:pt x="38109" y="125448"/>
                  </a:lnTo>
                  <a:lnTo>
                    <a:pt x="89609" y="129363"/>
                  </a:lnTo>
                  <a:lnTo>
                    <a:pt x="147352" y="141653"/>
                  </a:lnTo>
                  <a:lnTo>
                    <a:pt x="190087" y="160640"/>
                  </a:lnTo>
                  <a:lnTo>
                    <a:pt x="247808" y="209779"/>
                  </a:lnTo>
                  <a:lnTo>
                    <a:pt x="270338" y="231727"/>
                  </a:lnTo>
                  <a:lnTo>
                    <a:pt x="272885" y="238871"/>
                  </a:lnTo>
                  <a:lnTo>
                    <a:pt x="272242" y="245974"/>
                  </a:lnTo>
                  <a:lnTo>
                    <a:pt x="269475" y="253048"/>
                  </a:lnTo>
                  <a:lnTo>
                    <a:pt x="257041" y="264029"/>
                  </a:lnTo>
                  <a:lnTo>
                    <a:pt x="248812" y="268595"/>
                  </a:lnTo>
                  <a:lnTo>
                    <a:pt x="193577" y="275922"/>
                  </a:lnTo>
                  <a:lnTo>
                    <a:pt x="132581" y="274250"/>
                  </a:lnTo>
                  <a:lnTo>
                    <a:pt x="73741" y="259483"/>
                  </a:lnTo>
                  <a:lnTo>
                    <a:pt x="63898" y="2566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495461" y="4053471"/>
              <a:ext cx="10529" cy="284271"/>
            </a:xfrm>
            <a:custGeom>
              <a:avLst/>
              <a:gdLst/>
              <a:ahLst/>
              <a:cxnLst/>
              <a:rect l="0" t="0" r="0" b="0"/>
              <a:pathLst>
                <a:path w="10529" h="284271">
                  <a:moveTo>
                    <a:pt x="0" y="0"/>
                  </a:moveTo>
                  <a:lnTo>
                    <a:pt x="0" y="48931"/>
                  </a:lnTo>
                  <a:lnTo>
                    <a:pt x="0" y="108062"/>
                  </a:lnTo>
                  <a:lnTo>
                    <a:pt x="5589" y="156281"/>
                  </a:lnTo>
                  <a:lnTo>
                    <a:pt x="9553" y="216571"/>
                  </a:lnTo>
                  <a:lnTo>
                    <a:pt x="10336" y="264181"/>
                  </a:lnTo>
                  <a:lnTo>
                    <a:pt x="10528" y="2842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727088" y="4095585"/>
              <a:ext cx="250259" cy="400084"/>
            </a:xfrm>
            <a:custGeom>
              <a:avLst/>
              <a:gdLst/>
              <a:ahLst/>
              <a:cxnLst/>
              <a:rect l="0" t="0" r="0" b="0"/>
              <a:pathLst>
                <a:path w="250259" h="400084">
                  <a:moveTo>
                    <a:pt x="0" y="0"/>
                  </a:moveTo>
                  <a:lnTo>
                    <a:pt x="56214" y="16789"/>
                  </a:lnTo>
                  <a:lnTo>
                    <a:pt x="111666" y="23334"/>
                  </a:lnTo>
                  <a:lnTo>
                    <a:pt x="136197" y="26748"/>
                  </a:lnTo>
                  <a:lnTo>
                    <a:pt x="190073" y="22527"/>
                  </a:lnTo>
                  <a:lnTo>
                    <a:pt x="228673" y="24612"/>
                  </a:lnTo>
                  <a:lnTo>
                    <a:pt x="240186" y="26937"/>
                  </a:lnTo>
                  <a:lnTo>
                    <a:pt x="246691" y="31996"/>
                  </a:lnTo>
                  <a:lnTo>
                    <a:pt x="249859" y="38878"/>
                  </a:lnTo>
                  <a:lnTo>
                    <a:pt x="250258" y="55884"/>
                  </a:lnTo>
                  <a:lnTo>
                    <a:pt x="234615" y="117268"/>
                  </a:lnTo>
                  <a:lnTo>
                    <a:pt x="220995" y="172556"/>
                  </a:lnTo>
                  <a:lnTo>
                    <a:pt x="207040" y="233867"/>
                  </a:lnTo>
                  <a:lnTo>
                    <a:pt x="193018" y="289868"/>
                  </a:lnTo>
                  <a:lnTo>
                    <a:pt x="175474" y="346791"/>
                  </a:lnTo>
                  <a:lnTo>
                    <a:pt x="168456" y="4000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048921" y="4148228"/>
              <a:ext cx="261181" cy="298007"/>
            </a:xfrm>
            <a:custGeom>
              <a:avLst/>
              <a:gdLst/>
              <a:ahLst/>
              <a:cxnLst/>
              <a:rect l="0" t="0" r="0" b="0"/>
              <a:pathLst>
                <a:path w="261181" h="298007">
                  <a:moveTo>
                    <a:pt x="130892" y="0"/>
                  </a:moveTo>
                  <a:lnTo>
                    <a:pt x="78187" y="19128"/>
                  </a:lnTo>
                  <a:lnTo>
                    <a:pt x="40099" y="49803"/>
                  </a:lnTo>
                  <a:lnTo>
                    <a:pt x="24312" y="75978"/>
                  </a:lnTo>
                  <a:lnTo>
                    <a:pt x="4842" y="134975"/>
                  </a:lnTo>
                  <a:lnTo>
                    <a:pt x="0" y="158255"/>
                  </a:lnTo>
                  <a:lnTo>
                    <a:pt x="6424" y="211327"/>
                  </a:lnTo>
                  <a:lnTo>
                    <a:pt x="13572" y="236643"/>
                  </a:lnTo>
                  <a:lnTo>
                    <a:pt x="37224" y="271959"/>
                  </a:lnTo>
                  <a:lnTo>
                    <a:pt x="43881" y="279571"/>
                  </a:lnTo>
                  <a:lnTo>
                    <a:pt x="75605" y="295875"/>
                  </a:lnTo>
                  <a:lnTo>
                    <a:pt x="98131" y="298006"/>
                  </a:lnTo>
                  <a:lnTo>
                    <a:pt x="146777" y="289842"/>
                  </a:lnTo>
                  <a:lnTo>
                    <a:pt x="205601" y="255450"/>
                  </a:lnTo>
                  <a:lnTo>
                    <a:pt x="230887" y="234916"/>
                  </a:lnTo>
                  <a:lnTo>
                    <a:pt x="247608" y="208425"/>
                  </a:lnTo>
                  <a:lnTo>
                    <a:pt x="259971" y="178348"/>
                  </a:lnTo>
                  <a:lnTo>
                    <a:pt x="261180" y="154525"/>
                  </a:lnTo>
                  <a:lnTo>
                    <a:pt x="252424" y="101103"/>
                  </a:lnTo>
                  <a:lnTo>
                    <a:pt x="237222" y="70640"/>
                  </a:lnTo>
                  <a:lnTo>
                    <a:pt x="212310" y="46796"/>
                  </a:lnTo>
                  <a:lnTo>
                    <a:pt x="189695" y="38345"/>
                  </a:lnTo>
                  <a:lnTo>
                    <a:pt x="15194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474611" y="4464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10529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537782" y="4173412"/>
              <a:ext cx="389555" cy="334437"/>
            </a:xfrm>
            <a:custGeom>
              <a:avLst/>
              <a:gdLst/>
              <a:ahLst/>
              <a:cxnLst/>
              <a:rect l="0" t="0" r="0" b="0"/>
              <a:pathLst>
                <a:path w="389555" h="334437">
                  <a:moveTo>
                    <a:pt x="0" y="80101"/>
                  </a:moveTo>
                  <a:lnTo>
                    <a:pt x="55088" y="30603"/>
                  </a:lnTo>
                  <a:lnTo>
                    <a:pt x="84952" y="9802"/>
                  </a:lnTo>
                  <a:lnTo>
                    <a:pt x="108727" y="2064"/>
                  </a:lnTo>
                  <a:lnTo>
                    <a:pt x="121617" y="0"/>
                  </a:lnTo>
                  <a:lnTo>
                    <a:pt x="145299" y="3946"/>
                  </a:lnTo>
                  <a:lnTo>
                    <a:pt x="175243" y="19322"/>
                  </a:lnTo>
                  <a:lnTo>
                    <a:pt x="191359" y="34371"/>
                  </a:lnTo>
                  <a:lnTo>
                    <a:pt x="222310" y="89922"/>
                  </a:lnTo>
                  <a:lnTo>
                    <a:pt x="229787" y="141009"/>
                  </a:lnTo>
                  <a:lnTo>
                    <a:pt x="228144" y="199280"/>
                  </a:lnTo>
                  <a:lnTo>
                    <a:pt x="216901" y="255591"/>
                  </a:lnTo>
                  <a:lnTo>
                    <a:pt x="195010" y="299339"/>
                  </a:lnTo>
                  <a:lnTo>
                    <a:pt x="181817" y="316360"/>
                  </a:lnTo>
                  <a:lnTo>
                    <a:pt x="155648" y="333507"/>
                  </a:lnTo>
                  <a:lnTo>
                    <a:pt x="145879" y="334436"/>
                  </a:lnTo>
                  <a:lnTo>
                    <a:pt x="125667" y="329229"/>
                  </a:lnTo>
                  <a:lnTo>
                    <a:pt x="100145" y="313144"/>
                  </a:lnTo>
                  <a:lnTo>
                    <a:pt x="88183" y="297149"/>
                  </a:lnTo>
                  <a:lnTo>
                    <a:pt x="83355" y="287971"/>
                  </a:lnTo>
                  <a:lnTo>
                    <a:pt x="81110" y="268414"/>
                  </a:lnTo>
                  <a:lnTo>
                    <a:pt x="89201" y="227263"/>
                  </a:lnTo>
                  <a:lnTo>
                    <a:pt x="94563" y="219153"/>
                  </a:lnTo>
                  <a:lnTo>
                    <a:pt x="109878" y="207022"/>
                  </a:lnTo>
                  <a:lnTo>
                    <a:pt x="143821" y="193616"/>
                  </a:lnTo>
                  <a:lnTo>
                    <a:pt x="166866" y="192163"/>
                  </a:lnTo>
                  <a:lnTo>
                    <a:pt x="210256" y="200762"/>
                  </a:lnTo>
                  <a:lnTo>
                    <a:pt x="264648" y="235253"/>
                  </a:lnTo>
                  <a:lnTo>
                    <a:pt x="324377" y="269710"/>
                  </a:lnTo>
                  <a:lnTo>
                    <a:pt x="380020" y="297164"/>
                  </a:lnTo>
                  <a:lnTo>
                    <a:pt x="389554" y="3011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912816" y="4274570"/>
              <a:ext cx="296955" cy="251462"/>
            </a:xfrm>
            <a:custGeom>
              <a:avLst/>
              <a:gdLst/>
              <a:ahLst/>
              <a:cxnLst/>
              <a:rect l="0" t="0" r="0" b="0"/>
              <a:pathLst>
                <a:path w="296955" h="251462">
                  <a:moveTo>
                    <a:pt x="172448" y="42114"/>
                  </a:moveTo>
                  <a:lnTo>
                    <a:pt x="154467" y="26472"/>
                  </a:lnTo>
                  <a:lnTo>
                    <a:pt x="137550" y="18394"/>
                  </a:lnTo>
                  <a:lnTo>
                    <a:pt x="118333" y="17144"/>
                  </a:lnTo>
                  <a:lnTo>
                    <a:pt x="77401" y="25873"/>
                  </a:lnTo>
                  <a:lnTo>
                    <a:pt x="51609" y="41071"/>
                  </a:lnTo>
                  <a:lnTo>
                    <a:pt x="29149" y="60392"/>
                  </a:lnTo>
                  <a:lnTo>
                    <a:pt x="13266" y="86524"/>
                  </a:lnTo>
                  <a:lnTo>
                    <a:pt x="1151" y="116493"/>
                  </a:lnTo>
                  <a:lnTo>
                    <a:pt x="0" y="137172"/>
                  </a:lnTo>
                  <a:lnTo>
                    <a:pt x="8792" y="179044"/>
                  </a:lnTo>
                  <a:lnTo>
                    <a:pt x="24002" y="204998"/>
                  </a:lnTo>
                  <a:lnTo>
                    <a:pt x="48915" y="227506"/>
                  </a:lnTo>
                  <a:lnTo>
                    <a:pt x="78524" y="243404"/>
                  </a:lnTo>
                  <a:lnTo>
                    <a:pt x="141897" y="251461"/>
                  </a:lnTo>
                  <a:lnTo>
                    <a:pt x="180163" y="249201"/>
                  </a:lnTo>
                  <a:lnTo>
                    <a:pt x="224535" y="237958"/>
                  </a:lnTo>
                  <a:lnTo>
                    <a:pt x="250922" y="222324"/>
                  </a:lnTo>
                  <a:lnTo>
                    <a:pt x="273558" y="202874"/>
                  </a:lnTo>
                  <a:lnTo>
                    <a:pt x="289494" y="176704"/>
                  </a:lnTo>
                  <a:lnTo>
                    <a:pt x="296954" y="126845"/>
                  </a:lnTo>
                  <a:lnTo>
                    <a:pt x="295906" y="82297"/>
                  </a:lnTo>
                  <a:lnTo>
                    <a:pt x="287370" y="61533"/>
                  </a:lnTo>
                  <a:lnTo>
                    <a:pt x="269410" y="36689"/>
                  </a:lnTo>
                  <a:lnTo>
                    <a:pt x="243681" y="20099"/>
                  </a:lnTo>
                  <a:lnTo>
                    <a:pt x="18297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909898" y="3874490"/>
              <a:ext cx="2597312" cy="778971"/>
            </a:xfrm>
            <a:custGeom>
              <a:avLst/>
              <a:gdLst/>
              <a:ahLst/>
              <a:cxnLst/>
              <a:rect l="0" t="0" r="0" b="0"/>
              <a:pathLst>
                <a:path w="2597312" h="778971">
                  <a:moveTo>
                    <a:pt x="1796340" y="147396"/>
                  </a:moveTo>
                  <a:lnTo>
                    <a:pt x="1741296" y="129437"/>
                  </a:lnTo>
                  <a:lnTo>
                    <a:pt x="1681828" y="112246"/>
                  </a:lnTo>
                  <a:lnTo>
                    <a:pt x="1621816" y="94746"/>
                  </a:lnTo>
                  <a:lnTo>
                    <a:pt x="1573444" y="84223"/>
                  </a:lnTo>
                  <a:lnTo>
                    <a:pt x="1518947" y="73695"/>
                  </a:lnTo>
                  <a:lnTo>
                    <a:pt x="1458346" y="66287"/>
                  </a:lnTo>
                  <a:lnTo>
                    <a:pt x="1405295" y="60972"/>
                  </a:lnTo>
                  <a:lnTo>
                    <a:pt x="1350339" y="48696"/>
                  </a:lnTo>
                  <a:lnTo>
                    <a:pt x="1288738" y="34645"/>
                  </a:lnTo>
                  <a:lnTo>
                    <a:pt x="1239968" y="26598"/>
                  </a:lnTo>
                  <a:lnTo>
                    <a:pt x="1184873" y="17107"/>
                  </a:lnTo>
                  <a:lnTo>
                    <a:pt x="1122275" y="12475"/>
                  </a:lnTo>
                  <a:lnTo>
                    <a:pt x="1070452" y="11103"/>
                  </a:lnTo>
                  <a:lnTo>
                    <a:pt x="1008694" y="5107"/>
                  </a:lnTo>
                  <a:lnTo>
                    <a:pt x="955300" y="1511"/>
                  </a:lnTo>
                  <a:lnTo>
                    <a:pt x="893076" y="445"/>
                  </a:lnTo>
                  <a:lnTo>
                    <a:pt x="846628" y="196"/>
                  </a:lnTo>
                  <a:lnTo>
                    <a:pt x="798688" y="85"/>
                  </a:lnTo>
                  <a:lnTo>
                    <a:pt x="750085" y="36"/>
                  </a:lnTo>
                  <a:lnTo>
                    <a:pt x="701188" y="14"/>
                  </a:lnTo>
                  <a:lnTo>
                    <a:pt x="652160" y="4"/>
                  </a:lnTo>
                  <a:lnTo>
                    <a:pt x="603073" y="0"/>
                  </a:lnTo>
                  <a:lnTo>
                    <a:pt x="551756" y="5587"/>
                  </a:lnTo>
                  <a:lnTo>
                    <a:pt x="497557" y="9062"/>
                  </a:lnTo>
                  <a:lnTo>
                    <a:pt x="434342" y="18642"/>
                  </a:lnTo>
                  <a:lnTo>
                    <a:pt x="377487" y="31799"/>
                  </a:lnTo>
                  <a:lnTo>
                    <a:pt x="316474" y="45663"/>
                  </a:lnTo>
                  <a:lnTo>
                    <a:pt x="253553" y="66293"/>
                  </a:lnTo>
                  <a:lnTo>
                    <a:pt x="199056" y="86272"/>
                  </a:lnTo>
                  <a:lnTo>
                    <a:pt x="136581" y="123317"/>
                  </a:lnTo>
                  <a:lnTo>
                    <a:pt x="76146" y="173160"/>
                  </a:lnTo>
                  <a:lnTo>
                    <a:pt x="17711" y="234094"/>
                  </a:lnTo>
                  <a:lnTo>
                    <a:pt x="10463" y="243800"/>
                  </a:lnTo>
                  <a:lnTo>
                    <a:pt x="2410" y="267061"/>
                  </a:lnTo>
                  <a:lnTo>
                    <a:pt x="0" y="291827"/>
                  </a:lnTo>
                  <a:lnTo>
                    <a:pt x="2829" y="314533"/>
                  </a:lnTo>
                  <a:lnTo>
                    <a:pt x="16587" y="347046"/>
                  </a:lnTo>
                  <a:lnTo>
                    <a:pt x="32038" y="362082"/>
                  </a:lnTo>
                  <a:lnTo>
                    <a:pt x="94237" y="400441"/>
                  </a:lnTo>
                  <a:lnTo>
                    <a:pt x="153159" y="428227"/>
                  </a:lnTo>
                  <a:lnTo>
                    <a:pt x="213887" y="455076"/>
                  </a:lnTo>
                  <a:lnTo>
                    <a:pt x="274756" y="472858"/>
                  </a:lnTo>
                  <a:lnTo>
                    <a:pt x="332157" y="491205"/>
                  </a:lnTo>
                  <a:lnTo>
                    <a:pt x="384209" y="505341"/>
                  </a:lnTo>
                  <a:lnTo>
                    <a:pt x="444274" y="519398"/>
                  </a:lnTo>
                  <a:lnTo>
                    <a:pt x="500753" y="536950"/>
                  </a:lnTo>
                  <a:lnTo>
                    <a:pt x="535868" y="544359"/>
                  </a:lnTo>
                  <a:lnTo>
                    <a:pt x="595093" y="555473"/>
                  </a:lnTo>
                  <a:lnTo>
                    <a:pt x="654191" y="572174"/>
                  </a:lnTo>
                  <a:lnTo>
                    <a:pt x="714356" y="586490"/>
                  </a:lnTo>
                  <a:lnTo>
                    <a:pt x="768541" y="594569"/>
                  </a:lnTo>
                  <a:lnTo>
                    <a:pt x="824305" y="607430"/>
                  </a:lnTo>
                  <a:lnTo>
                    <a:pt x="877260" y="621235"/>
                  </a:lnTo>
                  <a:lnTo>
                    <a:pt x="933041" y="635227"/>
                  </a:lnTo>
                  <a:lnTo>
                    <a:pt x="991979" y="648086"/>
                  </a:lnTo>
                  <a:lnTo>
                    <a:pt x="1048681" y="654959"/>
                  </a:lnTo>
                  <a:lnTo>
                    <a:pt x="1104942" y="661646"/>
                  </a:lnTo>
                  <a:lnTo>
                    <a:pt x="1162285" y="671373"/>
                  </a:lnTo>
                  <a:lnTo>
                    <a:pt x="1225605" y="681439"/>
                  </a:lnTo>
                  <a:lnTo>
                    <a:pt x="1283519" y="689363"/>
                  </a:lnTo>
                  <a:lnTo>
                    <a:pt x="1331528" y="693244"/>
                  </a:lnTo>
                  <a:lnTo>
                    <a:pt x="1392916" y="702960"/>
                  </a:lnTo>
                  <a:lnTo>
                    <a:pt x="1442971" y="711571"/>
                  </a:lnTo>
                  <a:lnTo>
                    <a:pt x="1493676" y="715811"/>
                  </a:lnTo>
                  <a:lnTo>
                    <a:pt x="1553324" y="724013"/>
                  </a:lnTo>
                  <a:lnTo>
                    <a:pt x="1615756" y="731568"/>
                  </a:lnTo>
                  <a:lnTo>
                    <a:pt x="1677178" y="737090"/>
                  </a:lnTo>
                  <a:lnTo>
                    <a:pt x="1726068" y="743910"/>
                  </a:lnTo>
                  <a:lnTo>
                    <a:pt x="1788222" y="746807"/>
                  </a:lnTo>
                  <a:lnTo>
                    <a:pt x="1820808" y="749543"/>
                  </a:lnTo>
                  <a:lnTo>
                    <a:pt x="1882975" y="764124"/>
                  </a:lnTo>
                  <a:lnTo>
                    <a:pt x="1945644" y="767697"/>
                  </a:lnTo>
                  <a:lnTo>
                    <a:pt x="2003083" y="775639"/>
                  </a:lnTo>
                  <a:lnTo>
                    <a:pt x="2059490" y="778421"/>
                  </a:lnTo>
                  <a:lnTo>
                    <a:pt x="2115692" y="778970"/>
                  </a:lnTo>
                  <a:lnTo>
                    <a:pt x="2170684" y="777909"/>
                  </a:lnTo>
                  <a:lnTo>
                    <a:pt x="2232981" y="770037"/>
                  </a:lnTo>
                  <a:lnTo>
                    <a:pt x="2290833" y="763420"/>
                  </a:lnTo>
                  <a:lnTo>
                    <a:pt x="2354248" y="754051"/>
                  </a:lnTo>
                  <a:lnTo>
                    <a:pt x="2411902" y="738277"/>
                  </a:lnTo>
                  <a:lnTo>
                    <a:pt x="2475380" y="704750"/>
                  </a:lnTo>
                  <a:lnTo>
                    <a:pt x="2529859" y="671265"/>
                  </a:lnTo>
                  <a:lnTo>
                    <a:pt x="2577114" y="626907"/>
                  </a:lnTo>
                  <a:lnTo>
                    <a:pt x="2592177" y="603447"/>
                  </a:lnTo>
                  <a:lnTo>
                    <a:pt x="2597311" y="580542"/>
                  </a:lnTo>
                  <a:lnTo>
                    <a:pt x="2591076" y="537242"/>
                  </a:lnTo>
                  <a:lnTo>
                    <a:pt x="2581898" y="505451"/>
                  </a:lnTo>
                  <a:lnTo>
                    <a:pt x="2560592" y="473805"/>
                  </a:lnTo>
                  <a:lnTo>
                    <a:pt x="2497894" y="425264"/>
                  </a:lnTo>
                  <a:lnTo>
                    <a:pt x="2440266" y="392752"/>
                  </a:lnTo>
                  <a:lnTo>
                    <a:pt x="2386158" y="372425"/>
                  </a:lnTo>
                  <a:lnTo>
                    <a:pt x="2333323" y="354511"/>
                  </a:lnTo>
                  <a:lnTo>
                    <a:pt x="2272322" y="336916"/>
                  </a:lnTo>
                  <a:lnTo>
                    <a:pt x="2209364" y="319362"/>
                  </a:lnTo>
                  <a:lnTo>
                    <a:pt x="2150973" y="305323"/>
                  </a:lnTo>
                  <a:lnTo>
                    <a:pt x="2089049" y="291285"/>
                  </a:lnTo>
                  <a:lnTo>
                    <a:pt x="2040346" y="280757"/>
                  </a:lnTo>
                  <a:lnTo>
                    <a:pt x="1977553" y="266719"/>
                  </a:lnTo>
                  <a:lnTo>
                    <a:pt x="1921393" y="256190"/>
                  </a:lnTo>
                  <a:lnTo>
                    <a:pt x="1867188" y="245661"/>
                  </a:lnTo>
                  <a:lnTo>
                    <a:pt x="1812913" y="235133"/>
                  </a:lnTo>
                  <a:lnTo>
                    <a:pt x="1752897" y="224605"/>
                  </a:lnTo>
                  <a:lnTo>
                    <a:pt x="1690661" y="214076"/>
                  </a:lnTo>
                  <a:lnTo>
                    <a:pt x="1627767" y="203548"/>
                  </a:lnTo>
                  <a:lnTo>
                    <a:pt x="1585718" y="196528"/>
                  </a:lnTo>
                  <a:lnTo>
                    <a:pt x="1540514" y="189510"/>
                  </a:lnTo>
                  <a:lnTo>
                    <a:pt x="1493127" y="182491"/>
                  </a:lnTo>
                  <a:lnTo>
                    <a:pt x="1444769" y="175472"/>
                  </a:lnTo>
                  <a:lnTo>
                    <a:pt x="1395981" y="168453"/>
                  </a:lnTo>
                  <a:lnTo>
                    <a:pt x="1349341" y="161434"/>
                  </a:lnTo>
                  <a:lnTo>
                    <a:pt x="1291369" y="150905"/>
                  </a:lnTo>
                  <a:lnTo>
                    <a:pt x="1241744" y="139987"/>
                  </a:lnTo>
                  <a:lnTo>
                    <a:pt x="1227801" y="1368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2013-10-07T14:16:08Z</dcterms:created>
  <dcterms:modified xsi:type="dcterms:W3CDTF">2013-10-07T14:16:20Z</dcterms:modified>
</cp:coreProperties>
</file>